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7"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Lst>
  <p:sldSz cy="5143500" cx="9144000"/>
  <p:notesSz cx="6858000" cy="9144000"/>
  <p:embeddedFontLst>
    <p:embeddedFont>
      <p:font typeface="Anaheim"/>
      <p:regular r:id="rId31"/>
      <p:bold r:id="rId32"/>
    </p:embeddedFont>
    <p:embeddedFont>
      <p:font typeface="Gilda Display"/>
      <p:regular r:id="rId3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1AA60AB-C268-4744-9078-BF9A83A1548E}">
  <a:tblStyle styleId="{91AA60AB-C268-4744-9078-BF9A83A1548E}"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Anaheim-regular.fntdata"/><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font" Target="fonts/GildaDisplay-regular.fntdata"/><Relationship Id="rId10" Type="http://schemas.openxmlformats.org/officeDocument/2006/relationships/slide" Target="slides/slide5.xml"/><Relationship Id="rId32" Type="http://schemas.openxmlformats.org/officeDocument/2006/relationships/font" Target="fonts/Anaheim-bold.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can we leverage data science to prioritize safety while driving innovation in cosmetics?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g317f7559b7c_0_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4" name="Google Shape;454;g317f7559b7c_0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g317e38687ac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4" name="Google Shape;484;g317e38687ac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Examining trends in product reformulations and discontinuations.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g317f7559b7c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6" name="Google Shape;496;g317f7559b7c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bar chart highlights that 9 out of the top 10 subcategories with hazardous ingredients are in the Makeup category. This points to a need for focused reformulation efforts within Makeup to improve consumer safety. The chart provides a clear starting point for identifying which subcategories require the most attention in terms of safety and regulatory compliance.</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g317f7559b7c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2" name="Google Shape;502;g317f7559b7c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Discontinuation trends reveal significant challenges for certain product categories and brands in responding to evolving regulations and consumer preferences.</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 name="Shape 510"/>
        <p:cNvGrpSpPr/>
        <p:nvPr/>
      </p:nvGrpSpPr>
      <p:grpSpPr>
        <a:xfrm>
          <a:off x="0" y="0"/>
          <a:ext cx="0" cy="0"/>
          <a:chOff x="0" y="0"/>
          <a:chExt cx="0" cy="0"/>
        </a:xfrm>
      </p:grpSpPr>
      <p:sp>
        <p:nvSpPr>
          <p:cNvPr id="511" name="Google Shape;511;g317f7559b7c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2" name="Google Shape;512;g317f7559b7c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Larger Product Portfolios = Higher Discontinuation Rates</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Brands with diverse product lines are more likely to discontinue underperforming items.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Key Insight</a:t>
            </a:r>
            <a:r>
              <a:rPr lang="en">
                <a:solidFill>
                  <a:schemeClr val="dk1"/>
                </a:solidFill>
              </a:rPr>
              <a:t>: "A larger portfolio increases exposure to regulatory changes and market shifts, leading to more discontinuations."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Proactive Adaptation to Regulations</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Leading brands quickly discontinue non-compliant or controversial products to protect their reputation.</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Key Insight</a:t>
            </a:r>
            <a:r>
              <a:rPr lang="en">
                <a:solidFill>
                  <a:schemeClr val="dk1"/>
                </a:solidFill>
              </a:rPr>
              <a:t>: "Brands discontinue harmful products to stay ahead of regulations and maintain consumer trust."</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Responding to Consumer Trends</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Popular brands must keep up with changing consumer preferences, like clean beauty.</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Key Insight</a:t>
            </a:r>
            <a:r>
              <a:rPr lang="en">
                <a:solidFill>
                  <a:schemeClr val="dk1"/>
                </a:solidFill>
              </a:rPr>
              <a:t>: "Discontinuations reflect efforts to meet consumer demand for safer, trendier products."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Marketing and Rebranding Strategies</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Brands may discontinue products as part of planned rebranding or innovation cycles.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Key Insight</a:t>
            </a:r>
            <a:r>
              <a:rPr lang="en">
                <a:solidFill>
                  <a:schemeClr val="dk1"/>
                </a:solidFill>
              </a:rPr>
              <a:t>: "Discontinuations can be strategic moves to refresh the product line and create exclusivity."</a:t>
            </a:r>
            <a:endParaRPr>
              <a:solidFill>
                <a:schemeClr val="dk1"/>
              </a:solidFill>
            </a:endParaRPr>
          </a:p>
          <a:p>
            <a:pPr indent="0" lvl="0" marL="0" rtl="0" algn="l">
              <a:spcBef>
                <a:spcPts val="1200"/>
              </a:spcBef>
              <a:spcAft>
                <a:spcPts val="0"/>
              </a:spcAft>
              <a:buNone/>
            </a:pPr>
            <a:r>
              <a:t/>
            </a:r>
            <a:endParaRPr b="1" sz="1300">
              <a:solidFill>
                <a:schemeClr val="dk1"/>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g317f7559b7c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8" name="Google Shape;518;g317f7559b7c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 name="Shape 524"/>
        <p:cNvGrpSpPr/>
        <p:nvPr/>
      </p:nvGrpSpPr>
      <p:grpSpPr>
        <a:xfrm>
          <a:off x="0" y="0"/>
          <a:ext cx="0" cy="0"/>
          <a:chOff x="0" y="0"/>
          <a:chExt cx="0" cy="0"/>
        </a:xfrm>
      </p:grpSpPr>
      <p:sp>
        <p:nvSpPr>
          <p:cNvPr id="525" name="Google Shape;525;g317e38687ac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6" name="Google Shape;526;g317e38687ac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a:t>
            </a:r>
            <a:r>
              <a:rPr lang="en"/>
              <a:t>meaning that these products have a significantly higher chance of being reformulated when they contain confirmed carcinogens.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 name="Shape 532"/>
        <p:cNvGrpSpPr/>
        <p:nvPr/>
      </p:nvGrpSpPr>
      <p:grpSpPr>
        <a:xfrm>
          <a:off x="0" y="0"/>
          <a:ext cx="0" cy="0"/>
          <a:chOff x="0" y="0"/>
          <a:chExt cx="0" cy="0"/>
        </a:xfrm>
      </p:grpSpPr>
      <p:sp>
        <p:nvSpPr>
          <p:cNvPr id="533" name="Google Shape;533;g317f7559b7c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4" name="Google Shape;534;g317f7559b7c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 name="Shape 539"/>
        <p:cNvGrpSpPr/>
        <p:nvPr/>
      </p:nvGrpSpPr>
      <p:grpSpPr>
        <a:xfrm>
          <a:off x="0" y="0"/>
          <a:ext cx="0" cy="0"/>
          <a:chOff x="0" y="0"/>
          <a:chExt cx="0" cy="0"/>
        </a:xfrm>
      </p:grpSpPr>
      <p:sp>
        <p:nvSpPr>
          <p:cNvPr id="540" name="Google Shape;540;g13dc886b695_0_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1" name="Google Shape;541;g13dc886b695_0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Example Product Classification:</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Product 1 (contains Methylparaben, Phthalates) → </a:t>
            </a:r>
            <a:r>
              <a:rPr b="1" lang="en">
                <a:solidFill>
                  <a:schemeClr val="dk1"/>
                </a:solidFill>
              </a:rPr>
              <a:t>Class:</a:t>
            </a:r>
            <a:r>
              <a:rPr lang="en">
                <a:solidFill>
                  <a:schemeClr val="dk1"/>
                </a:solidFill>
              </a:rPr>
              <a:t> Reformulated, Hazardous.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Product 2 (contains Aloe Vera, Vitamin C) → </a:t>
            </a:r>
            <a:r>
              <a:rPr b="1" lang="en">
                <a:solidFill>
                  <a:schemeClr val="dk1"/>
                </a:solidFill>
              </a:rPr>
              <a:t>Class:</a:t>
            </a:r>
            <a:r>
              <a:rPr lang="en">
                <a:solidFill>
                  <a:schemeClr val="dk1"/>
                </a:solidFill>
              </a:rPr>
              <a:t> Not Reformulated, Safe.</a:t>
            </a:r>
            <a:endParaRPr>
              <a:solidFill>
                <a:schemeClr val="dk1"/>
              </a:solidFill>
            </a:endParaRPr>
          </a:p>
          <a:p>
            <a:pPr indent="0" lvl="0" marL="0" rtl="0" algn="l">
              <a:lnSpc>
                <a:spcPct val="115000"/>
              </a:lnSpc>
              <a:spcBef>
                <a:spcPts val="1200"/>
              </a:spcBef>
              <a:spcAft>
                <a:spcPts val="0"/>
              </a:spcAft>
              <a:buNone/>
            </a:pPr>
            <a:r>
              <a:rPr b="1" lang="en">
                <a:solidFill>
                  <a:schemeClr val="dk1"/>
                </a:solidFill>
              </a:rPr>
              <a:t>Objective:</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The goal is to classify cosmetic products as either </a:t>
            </a:r>
            <a:r>
              <a:rPr b="1" lang="en">
                <a:solidFill>
                  <a:schemeClr val="dk1"/>
                </a:solidFill>
              </a:rPr>
              <a:t>Safe vs Hazardous</a:t>
            </a:r>
            <a:r>
              <a:rPr lang="en">
                <a:solidFill>
                  <a:schemeClr val="dk1"/>
                </a:solidFill>
              </a:rPr>
              <a:t> or </a:t>
            </a:r>
            <a:r>
              <a:rPr b="1" lang="en">
                <a:solidFill>
                  <a:schemeClr val="dk1"/>
                </a:solidFill>
              </a:rPr>
              <a:t>Reformulated vs Not Reformulated</a:t>
            </a:r>
            <a:r>
              <a:rPr lang="en">
                <a:solidFill>
                  <a:schemeClr val="dk1"/>
                </a:solidFill>
              </a:rPr>
              <a:t> based on ingredient data.</a:t>
            </a:r>
            <a:endParaRPr>
              <a:solidFill>
                <a:schemeClr val="dk1"/>
              </a:solidFill>
            </a:endParaRPr>
          </a:p>
          <a:p>
            <a:pPr indent="0" lvl="0" marL="0" rtl="0" algn="l">
              <a:lnSpc>
                <a:spcPct val="115000"/>
              </a:lnSpc>
              <a:spcBef>
                <a:spcPts val="1200"/>
              </a:spcBef>
              <a:spcAft>
                <a:spcPts val="0"/>
              </a:spcAft>
              <a:buNone/>
            </a:pPr>
            <a:r>
              <a:rPr b="1" lang="en">
                <a:solidFill>
                  <a:schemeClr val="dk1"/>
                </a:solidFill>
              </a:rPr>
              <a:t>Dataset:</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Features include </a:t>
            </a:r>
            <a:r>
              <a:rPr b="1" lang="en">
                <a:solidFill>
                  <a:schemeClr val="dk1"/>
                </a:solidFill>
              </a:rPr>
              <a:t>ingredient presence/absence</a:t>
            </a:r>
            <a:r>
              <a:rPr lang="en">
                <a:solidFill>
                  <a:schemeClr val="dk1"/>
                </a:solidFill>
              </a:rPr>
              <a:t> and </a:t>
            </a:r>
            <a:r>
              <a:rPr b="1" lang="en">
                <a:solidFill>
                  <a:schemeClr val="dk1"/>
                </a:solidFill>
              </a:rPr>
              <a:t>hazard scores</a:t>
            </a:r>
            <a:r>
              <a:rPr lang="en">
                <a:solidFill>
                  <a:schemeClr val="dk1"/>
                </a:solidFill>
              </a:rPr>
              <a:t>.</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The target is </a:t>
            </a:r>
            <a:r>
              <a:rPr b="1" lang="en">
                <a:solidFill>
                  <a:schemeClr val="dk1"/>
                </a:solidFill>
              </a:rPr>
              <a:t>Reformulation status</a:t>
            </a:r>
            <a:r>
              <a:rPr lang="en">
                <a:solidFill>
                  <a:schemeClr val="dk1"/>
                </a:solidFill>
              </a:rPr>
              <a:t> or </a:t>
            </a:r>
            <a:r>
              <a:rPr b="1" lang="en">
                <a:solidFill>
                  <a:schemeClr val="dk1"/>
                </a:solidFill>
              </a:rPr>
              <a:t>safety category</a:t>
            </a:r>
            <a:r>
              <a:rPr lang="en">
                <a:solidFill>
                  <a:schemeClr val="dk1"/>
                </a:solidFill>
              </a:rPr>
              <a:t> (Safe, Moderate, Hazardous).</a:t>
            </a:r>
            <a:endParaRPr>
              <a:solidFill>
                <a:schemeClr val="dk1"/>
              </a:solidFill>
            </a:endParaRPr>
          </a:p>
          <a:p>
            <a:pPr indent="0" lvl="0" marL="0" rtl="0" algn="l">
              <a:lnSpc>
                <a:spcPct val="115000"/>
              </a:lnSpc>
              <a:spcBef>
                <a:spcPts val="1200"/>
              </a:spcBef>
              <a:spcAft>
                <a:spcPts val="0"/>
              </a:spcAft>
              <a:buNone/>
            </a:pPr>
            <a:r>
              <a:rPr b="1" lang="en">
                <a:solidFill>
                  <a:schemeClr val="dk1"/>
                </a:solidFill>
              </a:rPr>
              <a:t>Naive Bayes Model - Advantages:</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Predicts the likelihood of reformulation or hazard based on ingredient data.</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Key Insight</a:t>
            </a:r>
            <a:r>
              <a:rPr lang="en">
                <a:solidFill>
                  <a:schemeClr val="dk1"/>
                </a:solidFill>
              </a:rPr>
              <a:t>: Hazardous chemicals increase the likelihood of reformulation.</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It's </a:t>
            </a:r>
            <a:r>
              <a:rPr b="1" lang="en">
                <a:solidFill>
                  <a:schemeClr val="dk1"/>
                </a:solidFill>
              </a:rPr>
              <a:t>efficient and scalable</a:t>
            </a:r>
            <a:r>
              <a:rPr lang="en">
                <a:solidFill>
                  <a:schemeClr val="dk1"/>
                </a:solidFill>
              </a:rPr>
              <a:t>, making it ideal for large datasets.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Provides </a:t>
            </a:r>
            <a:r>
              <a:rPr b="1" lang="en">
                <a:solidFill>
                  <a:schemeClr val="dk1"/>
                </a:solidFill>
              </a:rPr>
              <a:t>probabilistic outputs</a:t>
            </a:r>
            <a:r>
              <a:rPr lang="en">
                <a:solidFill>
                  <a:schemeClr val="dk1"/>
                </a:solidFill>
              </a:rPr>
              <a:t>, giving insights into the likelihood of reformulation or safety.</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 name="Shape 557"/>
        <p:cNvGrpSpPr/>
        <p:nvPr/>
      </p:nvGrpSpPr>
      <p:grpSpPr>
        <a:xfrm>
          <a:off x="0" y="0"/>
          <a:ext cx="0" cy="0"/>
          <a:chOff x="0" y="0"/>
          <a:chExt cx="0" cy="0"/>
        </a:xfrm>
      </p:grpSpPr>
      <p:sp>
        <p:nvSpPr>
          <p:cNvPr id="558" name="Google Shape;558;g317f7559b7c_0_3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9" name="Google Shape;559;g317f7559b7c_0_3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Conclusion:</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
                <a:solidFill>
                  <a:schemeClr val="dk1"/>
                </a:solidFill>
              </a:rPr>
              <a:t>Original Objective:</a:t>
            </a:r>
            <a:r>
              <a:rPr lang="en">
                <a:solidFill>
                  <a:schemeClr val="dk1"/>
                </a:solidFill>
              </a:rPr>
              <a:t> Focus on marginalized communities.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Current Focus:</a:t>
            </a:r>
            <a:r>
              <a:rPr lang="en">
                <a:solidFill>
                  <a:schemeClr val="dk1"/>
                </a:solidFill>
              </a:rPr>
              <a:t> Ingredient reformulation trends and safety, requiring dataset adjustments.</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13dc886b695_0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13dc886b695_0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DONE</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3" name="Shape 563"/>
        <p:cNvGrpSpPr/>
        <p:nvPr/>
      </p:nvGrpSpPr>
      <p:grpSpPr>
        <a:xfrm>
          <a:off x="0" y="0"/>
          <a:ext cx="0" cy="0"/>
          <a:chOff x="0" y="0"/>
          <a:chExt cx="0" cy="0"/>
        </a:xfrm>
      </p:grpSpPr>
      <p:sp>
        <p:nvSpPr>
          <p:cNvPr id="564" name="Google Shape;564;g13dc886b695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5" name="Google Shape;565;g13dc886b695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 name="Shape 574"/>
        <p:cNvGrpSpPr/>
        <p:nvPr/>
      </p:nvGrpSpPr>
      <p:grpSpPr>
        <a:xfrm>
          <a:off x="0" y="0"/>
          <a:ext cx="0" cy="0"/>
          <a:chOff x="0" y="0"/>
          <a:chExt cx="0" cy="0"/>
        </a:xfrm>
      </p:grpSpPr>
      <p:sp>
        <p:nvSpPr>
          <p:cNvPr id="575" name="Google Shape;575;g317e38687ac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6" name="Google Shape;576;g317e38687ac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5" name="Shape 585"/>
        <p:cNvGrpSpPr/>
        <p:nvPr/>
      </p:nvGrpSpPr>
      <p:grpSpPr>
        <a:xfrm>
          <a:off x="0" y="0"/>
          <a:ext cx="0" cy="0"/>
          <a:chOff x="0" y="0"/>
          <a:chExt cx="0" cy="0"/>
        </a:xfrm>
      </p:grpSpPr>
      <p:sp>
        <p:nvSpPr>
          <p:cNvPr id="586" name="Google Shape;586;g13dc886b695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7" name="Google Shape;587;g13dc886b695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5" name="Shape 595"/>
        <p:cNvGrpSpPr/>
        <p:nvPr/>
      </p:nvGrpSpPr>
      <p:grpSpPr>
        <a:xfrm>
          <a:off x="0" y="0"/>
          <a:ext cx="0" cy="0"/>
          <a:chOff x="0" y="0"/>
          <a:chExt cx="0" cy="0"/>
        </a:xfrm>
      </p:grpSpPr>
      <p:sp>
        <p:nvSpPr>
          <p:cNvPr id="596" name="Google Shape;596;g317e38687ac_0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7" name="Google Shape;597;g317e38687ac_0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1" name="Shape 601"/>
        <p:cNvGrpSpPr/>
        <p:nvPr/>
      </p:nvGrpSpPr>
      <p:grpSpPr>
        <a:xfrm>
          <a:off x="0" y="0"/>
          <a:ext cx="0" cy="0"/>
          <a:chOff x="0" y="0"/>
          <a:chExt cx="0" cy="0"/>
        </a:xfrm>
      </p:grpSpPr>
      <p:sp>
        <p:nvSpPr>
          <p:cNvPr id="602" name="Google Shape;602;g317f7559b7c_0_3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3" name="Google Shape;603;g317f7559b7c_0_3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7" name="Shape 607"/>
        <p:cNvGrpSpPr/>
        <p:nvPr/>
      </p:nvGrpSpPr>
      <p:grpSpPr>
        <a:xfrm>
          <a:off x="0" y="0"/>
          <a:ext cx="0" cy="0"/>
          <a:chOff x="0" y="0"/>
          <a:chExt cx="0" cy="0"/>
        </a:xfrm>
      </p:grpSpPr>
      <p:sp>
        <p:nvSpPr>
          <p:cNvPr id="608" name="Google Shape;608;g13cc20de954_0_3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9" name="Google Shape;609;g13cc20de954_0_3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13dc886b695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13dc886b695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13dc886b695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13dc886b695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13dc886b695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0" name="Google Shape;390;g13dc886b695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DONE</a:t>
            </a:r>
            <a:endParaRPr b="1">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Relevance to Data Science:</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Analyzing reformulation trends offers insights into industry shifts and opportunities for innovation.</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e21fa792ab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9" name="Google Shape;399;ge21fa792ab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"Today's objective is to enhance cosmetic formulation strategies by analyzing reformulation trends. We'll use statistics and machine learning to uncover key patterns related to safety, regulatory compliance, and market demand. This approach helps track ingredient changes, predict future trends, and ultimately support the development of safer and more innovative cosmetics."</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13dc886b695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13dc886b695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g13dc886b695_0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1" name="Google Shape;421;g13dc886b695_0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a:t>"Proposition 65 is a California law that requires companies to warn consumers if their products contain chemicals known to cause cancer, birth defects, or reproductive harm."</a:t>
            </a:r>
            <a:endParaRPr/>
          </a:p>
          <a:p>
            <a:pPr indent="0" lvl="0" marL="0" rtl="0" algn="l">
              <a:lnSpc>
                <a:spcPct val="115000"/>
              </a:lnSpc>
              <a:spcBef>
                <a:spcPts val="1200"/>
              </a:spcBef>
              <a:spcAft>
                <a:spcPts val="0"/>
              </a:spcAft>
              <a:buClr>
                <a:schemeClr val="dk1"/>
              </a:buClr>
              <a:buSzPts val="1100"/>
              <a:buFont typeface="Arial"/>
              <a:buNone/>
            </a:pPr>
            <a:r>
              <a:rPr lang="en"/>
              <a:t>When cleaning the data, we faced challenges such as missing reformulation dates and inconsistent chemical or company names, often due to typos or synonyms. To address this, we standardized chemical names using CAS numbers and mapped these to Prop 65 hazard scores. We also calculated reformulation frequency based on chemical updates.</a:t>
            </a:r>
            <a:endParaRPr/>
          </a:p>
          <a:p>
            <a:pPr indent="0" lvl="0" marL="0" rtl="0" algn="l">
              <a:lnSpc>
                <a:spcPct val="115000"/>
              </a:lnSpc>
              <a:spcBef>
                <a:spcPts val="1200"/>
              </a:spcBef>
              <a:spcAft>
                <a:spcPts val="0"/>
              </a:spcAft>
              <a:buClr>
                <a:schemeClr val="dk1"/>
              </a:buClr>
              <a:buSzPts val="1100"/>
              <a:buFont typeface="Arial"/>
              <a:buNone/>
            </a:pPr>
            <a:r>
              <a:rPr lang="en"/>
              <a:t>Some example features include hazard scores, like 'Methylparaben: 7' or 'Formaldehyde: 9,' and reformulation status, which is marked as 'Yes' or 'No.'</a:t>
            </a:r>
            <a:endParaRPr/>
          </a:p>
          <a:p>
            <a:pPr indent="0" lvl="0" marL="0" rtl="0" algn="l">
              <a:spcBef>
                <a:spcPts val="120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g317f7559b7c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2" name="Google Shape;442;g317f7559b7c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1"/>
        </a:solidFill>
      </p:bgPr>
    </p:bg>
    <p:spTree>
      <p:nvGrpSpPr>
        <p:cNvPr id="8" name="Shape 8"/>
        <p:cNvGrpSpPr/>
        <p:nvPr/>
      </p:nvGrpSpPr>
      <p:grpSpPr>
        <a:xfrm>
          <a:off x="0" y="0"/>
          <a:ext cx="0" cy="0"/>
          <a:chOff x="0" y="0"/>
          <a:chExt cx="0" cy="0"/>
        </a:xfrm>
      </p:grpSpPr>
      <p:pic>
        <p:nvPicPr>
          <p:cNvPr id="9" name="Google Shape;9;p2"/>
          <p:cNvPicPr preferRelativeResize="0"/>
          <p:nvPr/>
        </p:nvPicPr>
        <p:blipFill>
          <a:blip r:embed="rId2">
            <a:alphaModFix/>
          </a:blip>
          <a:stretch>
            <a:fillRect/>
          </a:stretch>
        </p:blipFill>
        <p:spPr>
          <a:xfrm>
            <a:off x="-47625" y="-24112"/>
            <a:ext cx="9229723" cy="5191725"/>
          </a:xfrm>
          <a:prstGeom prst="rect">
            <a:avLst/>
          </a:prstGeom>
          <a:noFill/>
          <a:ln>
            <a:noFill/>
          </a:ln>
        </p:spPr>
      </p:pic>
      <p:sp>
        <p:nvSpPr>
          <p:cNvPr id="10" name="Google Shape;10;p2"/>
          <p:cNvSpPr txBox="1"/>
          <p:nvPr>
            <p:ph idx="1" type="subTitle"/>
          </p:nvPr>
        </p:nvSpPr>
        <p:spPr>
          <a:xfrm rot="-504">
            <a:off x="5208000" y="3622494"/>
            <a:ext cx="2044800" cy="67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11" name="Google Shape;11;p2"/>
          <p:cNvSpPr txBox="1"/>
          <p:nvPr>
            <p:ph type="ctrTitle"/>
          </p:nvPr>
        </p:nvSpPr>
        <p:spPr>
          <a:xfrm>
            <a:off x="376250" y="1240875"/>
            <a:ext cx="8372400" cy="9351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191919"/>
              </a:buClr>
              <a:buSzPts val="5200"/>
              <a:buNone/>
              <a:defRPr sz="7400"/>
            </a:lvl1pPr>
            <a:lvl2pPr lvl="1" rtl="0" algn="ctr">
              <a:spcBef>
                <a:spcPts val="0"/>
              </a:spcBef>
              <a:spcAft>
                <a:spcPts val="0"/>
              </a:spcAft>
              <a:buClr>
                <a:srgbClr val="191919"/>
              </a:buClr>
              <a:buSzPts val="5200"/>
              <a:buNone/>
              <a:defRPr sz="5200">
                <a:solidFill>
                  <a:srgbClr val="191919"/>
                </a:solidFill>
              </a:defRPr>
            </a:lvl2pPr>
            <a:lvl3pPr lvl="2" rtl="0" algn="ctr">
              <a:spcBef>
                <a:spcPts val="0"/>
              </a:spcBef>
              <a:spcAft>
                <a:spcPts val="0"/>
              </a:spcAft>
              <a:buClr>
                <a:srgbClr val="191919"/>
              </a:buClr>
              <a:buSzPts val="5200"/>
              <a:buNone/>
              <a:defRPr sz="5200">
                <a:solidFill>
                  <a:srgbClr val="191919"/>
                </a:solidFill>
              </a:defRPr>
            </a:lvl3pPr>
            <a:lvl4pPr lvl="3" rtl="0" algn="ctr">
              <a:spcBef>
                <a:spcPts val="0"/>
              </a:spcBef>
              <a:spcAft>
                <a:spcPts val="0"/>
              </a:spcAft>
              <a:buClr>
                <a:srgbClr val="191919"/>
              </a:buClr>
              <a:buSzPts val="5200"/>
              <a:buNone/>
              <a:defRPr sz="5200">
                <a:solidFill>
                  <a:srgbClr val="191919"/>
                </a:solidFill>
              </a:defRPr>
            </a:lvl4pPr>
            <a:lvl5pPr lvl="4" rtl="0" algn="ctr">
              <a:spcBef>
                <a:spcPts val="0"/>
              </a:spcBef>
              <a:spcAft>
                <a:spcPts val="0"/>
              </a:spcAft>
              <a:buClr>
                <a:srgbClr val="191919"/>
              </a:buClr>
              <a:buSzPts val="5200"/>
              <a:buNone/>
              <a:defRPr sz="5200">
                <a:solidFill>
                  <a:srgbClr val="191919"/>
                </a:solidFill>
              </a:defRPr>
            </a:lvl5pPr>
            <a:lvl6pPr lvl="5" rtl="0" algn="ctr">
              <a:spcBef>
                <a:spcPts val="0"/>
              </a:spcBef>
              <a:spcAft>
                <a:spcPts val="0"/>
              </a:spcAft>
              <a:buClr>
                <a:srgbClr val="191919"/>
              </a:buClr>
              <a:buSzPts val="5200"/>
              <a:buNone/>
              <a:defRPr sz="5200">
                <a:solidFill>
                  <a:srgbClr val="191919"/>
                </a:solidFill>
              </a:defRPr>
            </a:lvl6pPr>
            <a:lvl7pPr lvl="6" rtl="0" algn="ctr">
              <a:spcBef>
                <a:spcPts val="0"/>
              </a:spcBef>
              <a:spcAft>
                <a:spcPts val="0"/>
              </a:spcAft>
              <a:buClr>
                <a:srgbClr val="191919"/>
              </a:buClr>
              <a:buSzPts val="5200"/>
              <a:buNone/>
              <a:defRPr sz="5200">
                <a:solidFill>
                  <a:srgbClr val="191919"/>
                </a:solidFill>
              </a:defRPr>
            </a:lvl7pPr>
            <a:lvl8pPr lvl="7" rtl="0" algn="ctr">
              <a:spcBef>
                <a:spcPts val="0"/>
              </a:spcBef>
              <a:spcAft>
                <a:spcPts val="0"/>
              </a:spcAft>
              <a:buClr>
                <a:srgbClr val="191919"/>
              </a:buClr>
              <a:buSzPts val="5200"/>
              <a:buNone/>
              <a:defRPr sz="5200">
                <a:solidFill>
                  <a:srgbClr val="191919"/>
                </a:solidFill>
              </a:defRPr>
            </a:lvl8pPr>
            <a:lvl9pPr lvl="8" rtl="0" algn="ctr">
              <a:spcBef>
                <a:spcPts val="0"/>
              </a:spcBef>
              <a:spcAft>
                <a:spcPts val="0"/>
              </a:spcAft>
              <a:buClr>
                <a:srgbClr val="191919"/>
              </a:buClr>
              <a:buSzPts val="5200"/>
              <a:buNone/>
              <a:defRPr sz="5200">
                <a:solidFill>
                  <a:srgbClr val="191919"/>
                </a:solidFill>
              </a:defRPr>
            </a:lvl9pPr>
          </a:lstStyle>
          <a:p/>
        </p:txBody>
      </p:sp>
      <p:sp>
        <p:nvSpPr>
          <p:cNvPr id="12" name="Google Shape;12;p2"/>
          <p:cNvSpPr txBox="1"/>
          <p:nvPr>
            <p:ph idx="2" type="ctrTitle"/>
          </p:nvPr>
        </p:nvSpPr>
        <p:spPr>
          <a:xfrm>
            <a:off x="720000" y="615663"/>
            <a:ext cx="7704000" cy="4248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191919"/>
              </a:buClr>
              <a:buSzPts val="5200"/>
              <a:buNone/>
              <a:defRPr sz="2000"/>
            </a:lvl1pPr>
            <a:lvl2pPr lvl="1" rtl="0" algn="ctr">
              <a:spcBef>
                <a:spcPts val="0"/>
              </a:spcBef>
              <a:spcAft>
                <a:spcPts val="0"/>
              </a:spcAft>
              <a:buClr>
                <a:srgbClr val="191919"/>
              </a:buClr>
              <a:buSzPts val="5200"/>
              <a:buNone/>
              <a:defRPr sz="5200">
                <a:solidFill>
                  <a:srgbClr val="191919"/>
                </a:solidFill>
              </a:defRPr>
            </a:lvl2pPr>
            <a:lvl3pPr lvl="2" rtl="0" algn="ctr">
              <a:spcBef>
                <a:spcPts val="0"/>
              </a:spcBef>
              <a:spcAft>
                <a:spcPts val="0"/>
              </a:spcAft>
              <a:buClr>
                <a:srgbClr val="191919"/>
              </a:buClr>
              <a:buSzPts val="5200"/>
              <a:buNone/>
              <a:defRPr sz="5200">
                <a:solidFill>
                  <a:srgbClr val="191919"/>
                </a:solidFill>
              </a:defRPr>
            </a:lvl3pPr>
            <a:lvl4pPr lvl="3" rtl="0" algn="ctr">
              <a:spcBef>
                <a:spcPts val="0"/>
              </a:spcBef>
              <a:spcAft>
                <a:spcPts val="0"/>
              </a:spcAft>
              <a:buClr>
                <a:srgbClr val="191919"/>
              </a:buClr>
              <a:buSzPts val="5200"/>
              <a:buNone/>
              <a:defRPr sz="5200">
                <a:solidFill>
                  <a:srgbClr val="191919"/>
                </a:solidFill>
              </a:defRPr>
            </a:lvl4pPr>
            <a:lvl5pPr lvl="4" rtl="0" algn="ctr">
              <a:spcBef>
                <a:spcPts val="0"/>
              </a:spcBef>
              <a:spcAft>
                <a:spcPts val="0"/>
              </a:spcAft>
              <a:buClr>
                <a:srgbClr val="191919"/>
              </a:buClr>
              <a:buSzPts val="5200"/>
              <a:buNone/>
              <a:defRPr sz="5200">
                <a:solidFill>
                  <a:srgbClr val="191919"/>
                </a:solidFill>
              </a:defRPr>
            </a:lvl5pPr>
            <a:lvl6pPr lvl="5" rtl="0" algn="ctr">
              <a:spcBef>
                <a:spcPts val="0"/>
              </a:spcBef>
              <a:spcAft>
                <a:spcPts val="0"/>
              </a:spcAft>
              <a:buClr>
                <a:srgbClr val="191919"/>
              </a:buClr>
              <a:buSzPts val="5200"/>
              <a:buNone/>
              <a:defRPr sz="5200">
                <a:solidFill>
                  <a:srgbClr val="191919"/>
                </a:solidFill>
              </a:defRPr>
            </a:lvl6pPr>
            <a:lvl7pPr lvl="6" rtl="0" algn="ctr">
              <a:spcBef>
                <a:spcPts val="0"/>
              </a:spcBef>
              <a:spcAft>
                <a:spcPts val="0"/>
              </a:spcAft>
              <a:buClr>
                <a:srgbClr val="191919"/>
              </a:buClr>
              <a:buSzPts val="5200"/>
              <a:buNone/>
              <a:defRPr sz="5200">
                <a:solidFill>
                  <a:srgbClr val="191919"/>
                </a:solidFill>
              </a:defRPr>
            </a:lvl7pPr>
            <a:lvl8pPr lvl="7" rtl="0" algn="ctr">
              <a:spcBef>
                <a:spcPts val="0"/>
              </a:spcBef>
              <a:spcAft>
                <a:spcPts val="0"/>
              </a:spcAft>
              <a:buClr>
                <a:srgbClr val="191919"/>
              </a:buClr>
              <a:buSzPts val="5200"/>
              <a:buNone/>
              <a:defRPr sz="5200">
                <a:solidFill>
                  <a:srgbClr val="191919"/>
                </a:solidFill>
              </a:defRPr>
            </a:lvl8pPr>
            <a:lvl9pPr lvl="8" rtl="0" algn="ctr">
              <a:spcBef>
                <a:spcPts val="0"/>
              </a:spcBef>
              <a:spcAft>
                <a:spcPts val="0"/>
              </a:spcAft>
              <a:buClr>
                <a:srgbClr val="191919"/>
              </a:buClr>
              <a:buSzPts val="5200"/>
              <a:buNone/>
              <a:defRPr sz="5200">
                <a:solidFill>
                  <a:srgbClr val="191919"/>
                </a:solidFill>
              </a:defRPr>
            </a:lvl9pPr>
          </a:lstStyle>
          <a:p/>
        </p:txBody>
      </p:sp>
      <p:cxnSp>
        <p:nvCxnSpPr>
          <p:cNvPr id="13" name="Google Shape;13;p2"/>
          <p:cNvCxnSpPr/>
          <p:nvPr/>
        </p:nvCxnSpPr>
        <p:spPr>
          <a:xfrm>
            <a:off x="-28725" y="867900"/>
            <a:ext cx="1051500" cy="0"/>
          </a:xfrm>
          <a:prstGeom prst="straightConnector1">
            <a:avLst/>
          </a:prstGeom>
          <a:noFill/>
          <a:ln cap="flat" cmpd="sng" w="9525">
            <a:solidFill>
              <a:schemeClr val="lt1"/>
            </a:solidFill>
            <a:prstDash val="solid"/>
            <a:round/>
            <a:headEnd len="med" w="med" type="none"/>
            <a:tailEnd len="med" w="med" type="none"/>
          </a:ln>
        </p:spPr>
      </p:cxnSp>
      <p:cxnSp>
        <p:nvCxnSpPr>
          <p:cNvPr id="14" name="Google Shape;14;p2"/>
          <p:cNvCxnSpPr/>
          <p:nvPr/>
        </p:nvCxnSpPr>
        <p:spPr>
          <a:xfrm>
            <a:off x="8121225" y="867900"/>
            <a:ext cx="1051500" cy="0"/>
          </a:xfrm>
          <a:prstGeom prst="straightConnector1">
            <a:avLst/>
          </a:prstGeom>
          <a:noFill/>
          <a:ln cap="flat" cmpd="sng" w="9525">
            <a:solidFill>
              <a:schemeClr val="lt1"/>
            </a:solidFill>
            <a:prstDash val="solid"/>
            <a:round/>
            <a:headEnd len="med" w="med" type="none"/>
            <a:tailEnd len="med" w="med" type="none"/>
          </a:ln>
        </p:spPr>
      </p:cxnSp>
      <p:cxnSp>
        <p:nvCxnSpPr>
          <p:cNvPr id="15" name="Google Shape;15;p2"/>
          <p:cNvCxnSpPr/>
          <p:nvPr/>
        </p:nvCxnSpPr>
        <p:spPr>
          <a:xfrm>
            <a:off x="385838" y="-9600"/>
            <a:ext cx="0" cy="5162700"/>
          </a:xfrm>
          <a:prstGeom prst="straightConnector1">
            <a:avLst/>
          </a:prstGeom>
          <a:noFill/>
          <a:ln cap="flat" cmpd="sng" w="9525">
            <a:solidFill>
              <a:schemeClr val="lt1"/>
            </a:solidFill>
            <a:prstDash val="solid"/>
            <a:round/>
            <a:headEnd len="med" w="med" type="none"/>
            <a:tailEnd len="med" w="med" type="none"/>
          </a:ln>
        </p:spPr>
      </p:cxnSp>
      <p:cxnSp>
        <p:nvCxnSpPr>
          <p:cNvPr id="16" name="Google Shape;16;p2"/>
          <p:cNvCxnSpPr/>
          <p:nvPr/>
        </p:nvCxnSpPr>
        <p:spPr>
          <a:xfrm>
            <a:off x="8758313" y="-9600"/>
            <a:ext cx="0" cy="5162700"/>
          </a:xfrm>
          <a:prstGeom prst="straightConnector1">
            <a:avLst/>
          </a:prstGeom>
          <a:noFill/>
          <a:ln cap="flat" cmpd="sng" w="9525">
            <a:solidFill>
              <a:schemeClr val="lt1"/>
            </a:solidFill>
            <a:prstDash val="solid"/>
            <a:round/>
            <a:headEnd len="med" w="med" type="none"/>
            <a:tailEnd len="med" w="med" type="none"/>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70" name="Shape 70"/>
        <p:cNvGrpSpPr/>
        <p:nvPr/>
      </p:nvGrpSpPr>
      <p:grpSpPr>
        <a:xfrm>
          <a:off x="0" y="0"/>
          <a:ext cx="0" cy="0"/>
          <a:chOff x="0" y="0"/>
          <a:chExt cx="0" cy="0"/>
        </a:xfrm>
      </p:grpSpPr>
      <p:pic>
        <p:nvPicPr>
          <p:cNvPr id="71" name="Google Shape;71;p11"/>
          <p:cNvPicPr preferRelativeResize="0"/>
          <p:nvPr/>
        </p:nvPicPr>
        <p:blipFill>
          <a:blip r:embed="rId2">
            <a:alphaModFix/>
          </a:blip>
          <a:stretch>
            <a:fillRect/>
          </a:stretch>
        </p:blipFill>
        <p:spPr>
          <a:xfrm>
            <a:off x="-5" y="22"/>
            <a:ext cx="9144091" cy="5143500"/>
          </a:xfrm>
          <a:prstGeom prst="rect">
            <a:avLst/>
          </a:prstGeom>
          <a:noFill/>
          <a:ln>
            <a:noFill/>
          </a:ln>
        </p:spPr>
      </p:pic>
      <p:sp>
        <p:nvSpPr>
          <p:cNvPr id="72" name="Google Shape;72;p11"/>
          <p:cNvSpPr txBox="1"/>
          <p:nvPr>
            <p:ph hasCustomPrompt="1" type="title"/>
          </p:nvPr>
        </p:nvSpPr>
        <p:spPr>
          <a:xfrm rot="415">
            <a:off x="3526499" y="2239275"/>
            <a:ext cx="4972200" cy="1511100"/>
          </a:xfrm>
          <a:prstGeom prst="rect">
            <a:avLst/>
          </a:prstGeom>
          <a:noFill/>
          <a:ln>
            <a:noFill/>
          </a:ln>
        </p:spPr>
        <p:txBody>
          <a:bodyPr anchorCtr="0" anchor="b" bIns="91425" lIns="91425" spcFirstLastPara="1" rIns="91425" wrap="square" tIns="91425">
            <a:noAutofit/>
          </a:bodyPr>
          <a:lstStyle>
            <a:lvl1pPr lvl="0" algn="ctr">
              <a:spcBef>
                <a:spcPts val="0"/>
              </a:spcBef>
              <a:spcAft>
                <a:spcPts val="0"/>
              </a:spcAft>
              <a:buSzPts val="9600"/>
              <a:buNone/>
              <a:defRPr sz="96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73" name="Google Shape;73;p11"/>
          <p:cNvSpPr txBox="1"/>
          <p:nvPr>
            <p:ph idx="1" type="subTitle"/>
          </p:nvPr>
        </p:nvSpPr>
        <p:spPr>
          <a:xfrm>
            <a:off x="5941625" y="3884725"/>
            <a:ext cx="2482500" cy="783000"/>
          </a:xfrm>
          <a:prstGeom prst="rect">
            <a:avLst/>
          </a:prstGeom>
          <a:noFill/>
          <a:ln>
            <a:noFill/>
          </a:ln>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cxnSp>
        <p:nvCxnSpPr>
          <p:cNvPr id="74" name="Google Shape;74;p11"/>
          <p:cNvCxnSpPr/>
          <p:nvPr/>
        </p:nvCxnSpPr>
        <p:spPr>
          <a:xfrm>
            <a:off x="8758313" y="-9600"/>
            <a:ext cx="0" cy="5162700"/>
          </a:xfrm>
          <a:prstGeom prst="straightConnector1">
            <a:avLst/>
          </a:prstGeom>
          <a:noFill/>
          <a:ln cap="flat" cmpd="sng" w="9525">
            <a:solidFill>
              <a:schemeClr val="lt1"/>
            </a:solidFill>
            <a:prstDash val="solid"/>
            <a:round/>
            <a:headEnd len="med" w="med" type="none"/>
            <a:tailEnd len="med" w="med" type="none"/>
          </a:ln>
        </p:spPr>
      </p:cxnSp>
      <p:cxnSp>
        <p:nvCxnSpPr>
          <p:cNvPr id="75" name="Google Shape;75;p11"/>
          <p:cNvCxnSpPr/>
          <p:nvPr/>
        </p:nvCxnSpPr>
        <p:spPr>
          <a:xfrm>
            <a:off x="385838" y="-9600"/>
            <a:ext cx="0" cy="5162700"/>
          </a:xfrm>
          <a:prstGeom prst="straightConnector1">
            <a:avLst/>
          </a:prstGeom>
          <a:noFill/>
          <a:ln cap="flat" cmpd="sng" w="9525">
            <a:solidFill>
              <a:schemeClr val="lt1"/>
            </a:solidFill>
            <a:prstDash val="solid"/>
            <a:round/>
            <a:headEnd len="med" w="med" type="none"/>
            <a:tailEnd len="med" w="med" type="none"/>
          </a:ln>
        </p:spPr>
      </p:cxnSp>
      <p:cxnSp>
        <p:nvCxnSpPr>
          <p:cNvPr id="76" name="Google Shape;76;p11"/>
          <p:cNvCxnSpPr/>
          <p:nvPr/>
        </p:nvCxnSpPr>
        <p:spPr>
          <a:xfrm>
            <a:off x="7702488" y="0"/>
            <a:ext cx="1443000" cy="1352700"/>
          </a:xfrm>
          <a:prstGeom prst="straightConnector1">
            <a:avLst/>
          </a:prstGeom>
          <a:noFill/>
          <a:ln cap="flat" cmpd="sng" w="9525">
            <a:solidFill>
              <a:schemeClr val="lt1"/>
            </a:solidFill>
            <a:prstDash val="solid"/>
            <a:round/>
            <a:headEnd len="med" w="med" type="none"/>
            <a:tailEnd len="med" w="med" type="none"/>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77" name="Shape 77"/>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
    <p:spTree>
      <p:nvGrpSpPr>
        <p:cNvPr id="78" name="Shape 78"/>
        <p:cNvGrpSpPr/>
        <p:nvPr/>
      </p:nvGrpSpPr>
      <p:grpSpPr>
        <a:xfrm>
          <a:off x="0" y="0"/>
          <a:ext cx="0" cy="0"/>
          <a:chOff x="0" y="0"/>
          <a:chExt cx="0" cy="0"/>
        </a:xfrm>
      </p:grpSpPr>
      <p:pic>
        <p:nvPicPr>
          <p:cNvPr id="79" name="Google Shape;79;p13"/>
          <p:cNvPicPr preferRelativeResize="0"/>
          <p:nvPr/>
        </p:nvPicPr>
        <p:blipFill>
          <a:blip r:embed="rId2">
            <a:alphaModFix/>
          </a:blip>
          <a:stretch>
            <a:fillRect/>
          </a:stretch>
        </p:blipFill>
        <p:spPr>
          <a:xfrm>
            <a:off x="0" y="0"/>
            <a:ext cx="9144000" cy="5143500"/>
          </a:xfrm>
          <a:prstGeom prst="rect">
            <a:avLst/>
          </a:prstGeom>
          <a:noFill/>
          <a:ln>
            <a:noFill/>
          </a:ln>
        </p:spPr>
      </p:pic>
      <p:sp>
        <p:nvSpPr>
          <p:cNvPr id="80" name="Google Shape;80;p13"/>
          <p:cNvSpPr txBox="1"/>
          <p:nvPr>
            <p:ph type="title"/>
          </p:nvPr>
        </p:nvSpPr>
        <p:spPr>
          <a:xfrm>
            <a:off x="777865" y="2014762"/>
            <a:ext cx="3641700" cy="527700"/>
          </a:xfrm>
          <a:prstGeom prst="rect">
            <a:avLst/>
          </a:prstGeom>
          <a:noFill/>
          <a:ln>
            <a:noFill/>
          </a:ln>
        </p:spPr>
        <p:txBody>
          <a:bodyPr anchorCtr="0" anchor="b" bIns="91425" lIns="91425" spcFirstLastPara="1" rIns="91425" wrap="square" tIns="91425">
            <a:noAutofit/>
          </a:bodyPr>
          <a:lstStyle>
            <a:lvl1pPr lvl="0" rtl="0" algn="ctr">
              <a:spcBef>
                <a:spcPts val="0"/>
              </a:spcBef>
              <a:spcAft>
                <a:spcPts val="0"/>
              </a:spcAft>
              <a:buSzPts val="2400"/>
              <a:buNone/>
              <a:defRPr sz="20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
        <p:nvSpPr>
          <p:cNvPr id="81" name="Google Shape;81;p13"/>
          <p:cNvSpPr txBox="1"/>
          <p:nvPr>
            <p:ph idx="1" type="subTitle"/>
          </p:nvPr>
        </p:nvSpPr>
        <p:spPr>
          <a:xfrm>
            <a:off x="777865" y="2453586"/>
            <a:ext cx="3641700" cy="395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r">
              <a:lnSpc>
                <a:spcPct val="100000"/>
              </a:lnSpc>
              <a:spcBef>
                <a:spcPts val="0"/>
              </a:spcBef>
              <a:spcAft>
                <a:spcPts val="0"/>
              </a:spcAft>
              <a:buSzPts val="1400"/>
              <a:buNone/>
              <a:defRPr/>
            </a:lvl2pPr>
            <a:lvl3pPr lvl="2" rtl="0" algn="r">
              <a:lnSpc>
                <a:spcPct val="100000"/>
              </a:lnSpc>
              <a:spcBef>
                <a:spcPts val="1600"/>
              </a:spcBef>
              <a:spcAft>
                <a:spcPts val="0"/>
              </a:spcAft>
              <a:buSzPts val="1400"/>
              <a:buNone/>
              <a:defRPr/>
            </a:lvl3pPr>
            <a:lvl4pPr lvl="3" rtl="0" algn="r">
              <a:lnSpc>
                <a:spcPct val="100000"/>
              </a:lnSpc>
              <a:spcBef>
                <a:spcPts val="1600"/>
              </a:spcBef>
              <a:spcAft>
                <a:spcPts val="0"/>
              </a:spcAft>
              <a:buSzPts val="1400"/>
              <a:buNone/>
              <a:defRPr/>
            </a:lvl4pPr>
            <a:lvl5pPr lvl="4" rtl="0" algn="r">
              <a:lnSpc>
                <a:spcPct val="100000"/>
              </a:lnSpc>
              <a:spcBef>
                <a:spcPts val="1600"/>
              </a:spcBef>
              <a:spcAft>
                <a:spcPts val="0"/>
              </a:spcAft>
              <a:buSzPts val="1400"/>
              <a:buNone/>
              <a:defRPr/>
            </a:lvl5pPr>
            <a:lvl6pPr lvl="5" rtl="0" algn="r">
              <a:lnSpc>
                <a:spcPct val="100000"/>
              </a:lnSpc>
              <a:spcBef>
                <a:spcPts val="1600"/>
              </a:spcBef>
              <a:spcAft>
                <a:spcPts val="0"/>
              </a:spcAft>
              <a:buSzPts val="1400"/>
              <a:buNone/>
              <a:defRPr/>
            </a:lvl6pPr>
            <a:lvl7pPr lvl="6" rtl="0" algn="r">
              <a:lnSpc>
                <a:spcPct val="100000"/>
              </a:lnSpc>
              <a:spcBef>
                <a:spcPts val="1600"/>
              </a:spcBef>
              <a:spcAft>
                <a:spcPts val="0"/>
              </a:spcAft>
              <a:buSzPts val="1400"/>
              <a:buNone/>
              <a:defRPr/>
            </a:lvl7pPr>
            <a:lvl8pPr lvl="7" rtl="0" algn="r">
              <a:lnSpc>
                <a:spcPct val="100000"/>
              </a:lnSpc>
              <a:spcBef>
                <a:spcPts val="1600"/>
              </a:spcBef>
              <a:spcAft>
                <a:spcPts val="0"/>
              </a:spcAft>
              <a:buSzPts val="1400"/>
              <a:buNone/>
              <a:defRPr/>
            </a:lvl8pPr>
            <a:lvl9pPr lvl="8" rtl="0" algn="r">
              <a:lnSpc>
                <a:spcPct val="100000"/>
              </a:lnSpc>
              <a:spcBef>
                <a:spcPts val="1600"/>
              </a:spcBef>
              <a:spcAft>
                <a:spcPts val="1600"/>
              </a:spcAft>
              <a:buSzPts val="1400"/>
              <a:buNone/>
              <a:defRPr/>
            </a:lvl9pPr>
          </a:lstStyle>
          <a:p/>
        </p:txBody>
      </p:sp>
      <p:sp>
        <p:nvSpPr>
          <p:cNvPr id="82" name="Google Shape;82;p13"/>
          <p:cNvSpPr txBox="1"/>
          <p:nvPr>
            <p:ph hasCustomPrompt="1" idx="2" type="title"/>
          </p:nvPr>
        </p:nvSpPr>
        <p:spPr>
          <a:xfrm rot="2313">
            <a:off x="6158381" y="3098270"/>
            <a:ext cx="891900" cy="5937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83" name="Google Shape;83;p13"/>
          <p:cNvSpPr txBox="1"/>
          <p:nvPr>
            <p:ph hasCustomPrompt="1" idx="3" type="title"/>
          </p:nvPr>
        </p:nvSpPr>
        <p:spPr>
          <a:xfrm>
            <a:off x="2152765" y="3098419"/>
            <a:ext cx="891900" cy="5934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84" name="Google Shape;84;p13"/>
          <p:cNvSpPr txBox="1"/>
          <p:nvPr>
            <p:ph idx="4" type="title"/>
          </p:nvPr>
        </p:nvSpPr>
        <p:spPr>
          <a:xfrm>
            <a:off x="777865" y="3759452"/>
            <a:ext cx="3641700" cy="527700"/>
          </a:xfrm>
          <a:prstGeom prst="rect">
            <a:avLst/>
          </a:prstGeom>
          <a:noFill/>
          <a:ln>
            <a:noFill/>
          </a:ln>
        </p:spPr>
        <p:txBody>
          <a:bodyPr anchorCtr="0" anchor="b" bIns="91425" lIns="91425" spcFirstLastPara="1" rIns="91425" wrap="square" tIns="91425">
            <a:noAutofit/>
          </a:bodyPr>
          <a:lstStyle>
            <a:lvl1pPr lvl="0" rtl="0" algn="ctr">
              <a:spcBef>
                <a:spcPts val="0"/>
              </a:spcBef>
              <a:spcAft>
                <a:spcPts val="0"/>
              </a:spcAft>
              <a:buSzPts val="2400"/>
              <a:buNone/>
              <a:defRPr sz="20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
        <p:nvSpPr>
          <p:cNvPr id="85" name="Google Shape;85;p13"/>
          <p:cNvSpPr txBox="1"/>
          <p:nvPr>
            <p:ph idx="5" type="subTitle"/>
          </p:nvPr>
        </p:nvSpPr>
        <p:spPr>
          <a:xfrm>
            <a:off x="777865" y="4208100"/>
            <a:ext cx="3641700" cy="395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r">
              <a:lnSpc>
                <a:spcPct val="100000"/>
              </a:lnSpc>
              <a:spcBef>
                <a:spcPts val="0"/>
              </a:spcBef>
              <a:spcAft>
                <a:spcPts val="0"/>
              </a:spcAft>
              <a:buSzPts val="1400"/>
              <a:buNone/>
              <a:defRPr/>
            </a:lvl2pPr>
            <a:lvl3pPr lvl="2" rtl="0" algn="r">
              <a:lnSpc>
                <a:spcPct val="100000"/>
              </a:lnSpc>
              <a:spcBef>
                <a:spcPts val="1600"/>
              </a:spcBef>
              <a:spcAft>
                <a:spcPts val="0"/>
              </a:spcAft>
              <a:buSzPts val="1400"/>
              <a:buNone/>
              <a:defRPr/>
            </a:lvl3pPr>
            <a:lvl4pPr lvl="3" rtl="0" algn="r">
              <a:lnSpc>
                <a:spcPct val="100000"/>
              </a:lnSpc>
              <a:spcBef>
                <a:spcPts val="1600"/>
              </a:spcBef>
              <a:spcAft>
                <a:spcPts val="0"/>
              </a:spcAft>
              <a:buSzPts val="1400"/>
              <a:buNone/>
              <a:defRPr/>
            </a:lvl4pPr>
            <a:lvl5pPr lvl="4" rtl="0" algn="r">
              <a:lnSpc>
                <a:spcPct val="100000"/>
              </a:lnSpc>
              <a:spcBef>
                <a:spcPts val="1600"/>
              </a:spcBef>
              <a:spcAft>
                <a:spcPts val="0"/>
              </a:spcAft>
              <a:buSzPts val="1400"/>
              <a:buNone/>
              <a:defRPr/>
            </a:lvl5pPr>
            <a:lvl6pPr lvl="5" rtl="0" algn="r">
              <a:lnSpc>
                <a:spcPct val="100000"/>
              </a:lnSpc>
              <a:spcBef>
                <a:spcPts val="1600"/>
              </a:spcBef>
              <a:spcAft>
                <a:spcPts val="0"/>
              </a:spcAft>
              <a:buSzPts val="1400"/>
              <a:buNone/>
              <a:defRPr/>
            </a:lvl6pPr>
            <a:lvl7pPr lvl="6" rtl="0" algn="r">
              <a:lnSpc>
                <a:spcPct val="100000"/>
              </a:lnSpc>
              <a:spcBef>
                <a:spcPts val="1600"/>
              </a:spcBef>
              <a:spcAft>
                <a:spcPts val="0"/>
              </a:spcAft>
              <a:buSzPts val="1400"/>
              <a:buNone/>
              <a:defRPr/>
            </a:lvl7pPr>
            <a:lvl8pPr lvl="7" rtl="0" algn="r">
              <a:lnSpc>
                <a:spcPct val="100000"/>
              </a:lnSpc>
              <a:spcBef>
                <a:spcPts val="1600"/>
              </a:spcBef>
              <a:spcAft>
                <a:spcPts val="0"/>
              </a:spcAft>
              <a:buSzPts val="1400"/>
              <a:buNone/>
              <a:defRPr/>
            </a:lvl8pPr>
            <a:lvl9pPr lvl="8" rtl="0" algn="r">
              <a:lnSpc>
                <a:spcPct val="100000"/>
              </a:lnSpc>
              <a:spcBef>
                <a:spcPts val="1600"/>
              </a:spcBef>
              <a:spcAft>
                <a:spcPts val="1600"/>
              </a:spcAft>
              <a:buSzPts val="1400"/>
              <a:buNone/>
              <a:defRPr/>
            </a:lvl9pPr>
          </a:lstStyle>
          <a:p/>
        </p:txBody>
      </p:sp>
      <p:sp>
        <p:nvSpPr>
          <p:cNvPr id="86" name="Google Shape;86;p13"/>
          <p:cNvSpPr txBox="1"/>
          <p:nvPr>
            <p:ph idx="6" type="title"/>
          </p:nvPr>
        </p:nvSpPr>
        <p:spPr>
          <a:xfrm>
            <a:off x="4797882" y="3759452"/>
            <a:ext cx="3612900" cy="527700"/>
          </a:xfrm>
          <a:prstGeom prst="rect">
            <a:avLst/>
          </a:prstGeom>
          <a:noFill/>
          <a:ln>
            <a:noFill/>
          </a:ln>
        </p:spPr>
        <p:txBody>
          <a:bodyPr anchorCtr="0" anchor="b" bIns="91425" lIns="91425" spcFirstLastPara="1" rIns="91425" wrap="square" tIns="91425">
            <a:noAutofit/>
          </a:bodyPr>
          <a:lstStyle>
            <a:lvl1pPr lvl="0" rtl="0" algn="ctr">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87" name="Google Shape;87;p13"/>
          <p:cNvSpPr txBox="1"/>
          <p:nvPr>
            <p:ph idx="7" type="subTitle"/>
          </p:nvPr>
        </p:nvSpPr>
        <p:spPr>
          <a:xfrm>
            <a:off x="4797882" y="4208100"/>
            <a:ext cx="3612900" cy="395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p:txBody>
      </p:sp>
      <p:sp>
        <p:nvSpPr>
          <p:cNvPr id="88" name="Google Shape;88;p13"/>
          <p:cNvSpPr txBox="1"/>
          <p:nvPr>
            <p:ph idx="8" type="title"/>
          </p:nvPr>
        </p:nvSpPr>
        <p:spPr>
          <a:xfrm>
            <a:off x="4797882" y="2014762"/>
            <a:ext cx="3612900" cy="527700"/>
          </a:xfrm>
          <a:prstGeom prst="rect">
            <a:avLst/>
          </a:prstGeom>
          <a:noFill/>
          <a:ln>
            <a:noFill/>
          </a:ln>
        </p:spPr>
        <p:txBody>
          <a:bodyPr anchorCtr="0" anchor="b" bIns="91425" lIns="91425" spcFirstLastPara="1" rIns="91425" wrap="square" tIns="91425">
            <a:noAutofit/>
          </a:bodyPr>
          <a:lstStyle>
            <a:lvl1pPr lvl="0" rtl="0" algn="ctr">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89" name="Google Shape;89;p13"/>
          <p:cNvSpPr txBox="1"/>
          <p:nvPr>
            <p:ph idx="9" type="subTitle"/>
          </p:nvPr>
        </p:nvSpPr>
        <p:spPr>
          <a:xfrm>
            <a:off x="4797882" y="2453586"/>
            <a:ext cx="3612900" cy="395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p:txBody>
      </p:sp>
      <p:sp>
        <p:nvSpPr>
          <p:cNvPr id="90" name="Google Shape;90;p13"/>
          <p:cNvSpPr txBox="1"/>
          <p:nvPr>
            <p:ph hasCustomPrompt="1" idx="13" type="title"/>
          </p:nvPr>
        </p:nvSpPr>
        <p:spPr>
          <a:xfrm rot="2312">
            <a:off x="6158231" y="1365034"/>
            <a:ext cx="892200" cy="5931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91" name="Google Shape;91;p13"/>
          <p:cNvSpPr txBox="1"/>
          <p:nvPr>
            <p:ph hasCustomPrompt="1" idx="14" type="title"/>
          </p:nvPr>
        </p:nvSpPr>
        <p:spPr>
          <a:xfrm rot="1156">
            <a:off x="2152765" y="1364875"/>
            <a:ext cx="891900" cy="5934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92" name="Google Shape;92;p13"/>
          <p:cNvSpPr txBox="1"/>
          <p:nvPr>
            <p:ph idx="15" type="title"/>
          </p:nvPr>
        </p:nvSpPr>
        <p:spPr>
          <a:xfrm>
            <a:off x="720000" y="540000"/>
            <a:ext cx="7704000" cy="564300"/>
          </a:xfrm>
          <a:prstGeom prst="rect">
            <a:avLst/>
          </a:prstGeom>
        </p:spPr>
        <p:txBody>
          <a:bodyPr anchorCtr="0" anchor="t" bIns="91425" lIns="91425" spcFirstLastPara="1" rIns="91425" wrap="square" tIns="91425">
            <a:noAutofit/>
          </a:bodyPr>
          <a:lstStyle>
            <a:lvl1pPr lvl="0" rtl="0">
              <a:spcBef>
                <a:spcPts val="0"/>
              </a:spcBef>
              <a:spcAft>
                <a:spcPts val="0"/>
              </a:spcAft>
              <a:buSzPts val="31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p:txBody>
      </p:sp>
      <p:cxnSp>
        <p:nvCxnSpPr>
          <p:cNvPr id="93" name="Google Shape;93;p13"/>
          <p:cNvCxnSpPr/>
          <p:nvPr/>
        </p:nvCxnSpPr>
        <p:spPr>
          <a:xfrm>
            <a:off x="-28725" y="4876800"/>
            <a:ext cx="9163200" cy="0"/>
          </a:xfrm>
          <a:prstGeom prst="straightConnector1">
            <a:avLst/>
          </a:prstGeom>
          <a:noFill/>
          <a:ln cap="flat" cmpd="sng" w="9525">
            <a:solidFill>
              <a:schemeClr val="lt1"/>
            </a:solidFill>
            <a:prstDash val="solid"/>
            <a:round/>
            <a:headEnd len="med" w="med" type="none"/>
            <a:tailEnd len="med" w="med" type="none"/>
          </a:ln>
        </p:spPr>
      </p:cxnSp>
      <p:cxnSp>
        <p:nvCxnSpPr>
          <p:cNvPr id="94" name="Google Shape;94;p13"/>
          <p:cNvCxnSpPr/>
          <p:nvPr/>
        </p:nvCxnSpPr>
        <p:spPr>
          <a:xfrm>
            <a:off x="7748588" y="-9600"/>
            <a:ext cx="1014300" cy="885900"/>
          </a:xfrm>
          <a:prstGeom prst="straightConnector1">
            <a:avLst/>
          </a:prstGeom>
          <a:noFill/>
          <a:ln cap="flat" cmpd="sng" w="9525">
            <a:solidFill>
              <a:schemeClr val="lt1"/>
            </a:solidFill>
            <a:prstDash val="solid"/>
            <a:round/>
            <a:headEnd len="med" w="med" type="none"/>
            <a:tailEnd len="med" w="med" type="none"/>
          </a:ln>
        </p:spPr>
      </p:cxnSp>
      <p:cxnSp>
        <p:nvCxnSpPr>
          <p:cNvPr id="95" name="Google Shape;95;p13"/>
          <p:cNvCxnSpPr/>
          <p:nvPr/>
        </p:nvCxnSpPr>
        <p:spPr>
          <a:xfrm>
            <a:off x="8758313" y="-9600"/>
            <a:ext cx="0" cy="5162700"/>
          </a:xfrm>
          <a:prstGeom prst="straightConnector1">
            <a:avLst/>
          </a:prstGeom>
          <a:noFill/>
          <a:ln cap="flat" cmpd="sng" w="9525">
            <a:solidFill>
              <a:schemeClr val="lt1"/>
            </a:solidFill>
            <a:prstDash val="solid"/>
            <a:round/>
            <a:headEnd len="med" w="med" type="none"/>
            <a:tailEnd len="med" w="med" type="none"/>
          </a:ln>
        </p:spPr>
      </p:cxnSp>
      <p:cxnSp>
        <p:nvCxnSpPr>
          <p:cNvPr id="96" name="Google Shape;96;p13"/>
          <p:cNvCxnSpPr/>
          <p:nvPr/>
        </p:nvCxnSpPr>
        <p:spPr>
          <a:xfrm>
            <a:off x="385838" y="-9600"/>
            <a:ext cx="0" cy="5162700"/>
          </a:xfrm>
          <a:prstGeom prst="straightConnector1">
            <a:avLst/>
          </a:prstGeom>
          <a:noFill/>
          <a:ln cap="flat" cmpd="sng" w="9525">
            <a:solidFill>
              <a:schemeClr val="lt1"/>
            </a:solidFill>
            <a:prstDash val="solid"/>
            <a:round/>
            <a:headEnd len="med" w="med" type="none"/>
            <a:tailEnd len="med" w="med" type="none"/>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spTree>
      <p:nvGrpSpPr>
        <p:cNvPr id="97" name="Shape 97"/>
        <p:cNvGrpSpPr/>
        <p:nvPr/>
      </p:nvGrpSpPr>
      <p:grpSpPr>
        <a:xfrm>
          <a:off x="0" y="0"/>
          <a:ext cx="0" cy="0"/>
          <a:chOff x="0" y="0"/>
          <a:chExt cx="0" cy="0"/>
        </a:xfrm>
      </p:grpSpPr>
      <p:pic>
        <p:nvPicPr>
          <p:cNvPr id="98" name="Google Shape;98;p14"/>
          <p:cNvPicPr preferRelativeResize="0"/>
          <p:nvPr/>
        </p:nvPicPr>
        <p:blipFill>
          <a:blip r:embed="rId2">
            <a:alphaModFix/>
          </a:blip>
          <a:stretch>
            <a:fillRect/>
          </a:stretch>
        </p:blipFill>
        <p:spPr>
          <a:xfrm>
            <a:off x="-2" y="0"/>
            <a:ext cx="9144000" cy="5143524"/>
          </a:xfrm>
          <a:prstGeom prst="rect">
            <a:avLst/>
          </a:prstGeom>
          <a:noFill/>
          <a:ln>
            <a:noFill/>
          </a:ln>
        </p:spPr>
      </p:pic>
      <p:sp>
        <p:nvSpPr>
          <p:cNvPr id="99" name="Google Shape;99;p14"/>
          <p:cNvSpPr txBox="1"/>
          <p:nvPr>
            <p:ph type="title"/>
          </p:nvPr>
        </p:nvSpPr>
        <p:spPr>
          <a:xfrm>
            <a:off x="3661200" y="1492500"/>
            <a:ext cx="4762800" cy="16386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600"/>
              <a:buNone/>
              <a:defRPr sz="45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00" name="Google Shape;100;p14"/>
          <p:cNvSpPr txBox="1"/>
          <p:nvPr>
            <p:ph hasCustomPrompt="1" idx="2" type="title"/>
          </p:nvPr>
        </p:nvSpPr>
        <p:spPr>
          <a:xfrm>
            <a:off x="1234076" y="526848"/>
            <a:ext cx="1550100" cy="1223700"/>
          </a:xfrm>
          <a:prstGeom prst="rect">
            <a:avLst/>
          </a:prstGeom>
          <a:noFill/>
          <a:ln>
            <a:noFill/>
          </a:ln>
        </p:spPr>
        <p:txBody>
          <a:bodyPr anchorCtr="0" anchor="b" bIns="91425" lIns="91425" spcFirstLastPara="1" rIns="91425" wrap="square" tIns="91425">
            <a:noAutofit/>
          </a:bodyPr>
          <a:lstStyle>
            <a:lvl1pPr lvl="0" rtl="0" algn="ctr">
              <a:spcBef>
                <a:spcPts val="0"/>
              </a:spcBef>
              <a:spcAft>
                <a:spcPts val="0"/>
              </a:spcAft>
              <a:buSzPts val="6000"/>
              <a:buNone/>
              <a:defRPr sz="75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01" name="Google Shape;101;p14"/>
          <p:cNvSpPr txBox="1"/>
          <p:nvPr>
            <p:ph idx="1" type="subTitle"/>
          </p:nvPr>
        </p:nvSpPr>
        <p:spPr>
          <a:xfrm rot="317">
            <a:off x="5175750" y="3155950"/>
            <a:ext cx="3248400" cy="713700"/>
          </a:xfrm>
          <a:prstGeom prst="rect">
            <a:avLst/>
          </a:prstGeom>
          <a:noFill/>
          <a:ln>
            <a:noFill/>
          </a:ln>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cxnSp>
        <p:nvCxnSpPr>
          <p:cNvPr id="102" name="Google Shape;102;p14"/>
          <p:cNvCxnSpPr/>
          <p:nvPr/>
        </p:nvCxnSpPr>
        <p:spPr>
          <a:xfrm rot="10800000">
            <a:off x="-28725" y="4876800"/>
            <a:ext cx="9163200" cy="0"/>
          </a:xfrm>
          <a:prstGeom prst="straightConnector1">
            <a:avLst/>
          </a:prstGeom>
          <a:noFill/>
          <a:ln cap="flat" cmpd="sng" w="9525">
            <a:solidFill>
              <a:schemeClr val="lt1"/>
            </a:solidFill>
            <a:prstDash val="solid"/>
            <a:round/>
            <a:headEnd len="med" w="med" type="none"/>
            <a:tailEnd len="med" w="med" type="none"/>
          </a:ln>
        </p:spPr>
      </p:cxnSp>
      <p:cxnSp>
        <p:nvCxnSpPr>
          <p:cNvPr id="103" name="Google Shape;103;p14"/>
          <p:cNvCxnSpPr/>
          <p:nvPr/>
        </p:nvCxnSpPr>
        <p:spPr>
          <a:xfrm>
            <a:off x="8758313" y="-9600"/>
            <a:ext cx="0" cy="5162700"/>
          </a:xfrm>
          <a:prstGeom prst="straightConnector1">
            <a:avLst/>
          </a:prstGeom>
          <a:noFill/>
          <a:ln cap="flat" cmpd="sng" w="9525">
            <a:solidFill>
              <a:schemeClr val="lt1"/>
            </a:solidFill>
            <a:prstDash val="solid"/>
            <a:round/>
            <a:headEnd len="med" w="med" type="none"/>
            <a:tailEnd len="med" w="med" type="none"/>
          </a:ln>
        </p:spPr>
      </p:cxnSp>
      <p:cxnSp>
        <p:nvCxnSpPr>
          <p:cNvPr id="104" name="Google Shape;104;p14"/>
          <p:cNvCxnSpPr/>
          <p:nvPr/>
        </p:nvCxnSpPr>
        <p:spPr>
          <a:xfrm>
            <a:off x="385838" y="-9600"/>
            <a:ext cx="0" cy="5162700"/>
          </a:xfrm>
          <a:prstGeom prst="straightConnector1">
            <a:avLst/>
          </a:prstGeom>
          <a:noFill/>
          <a:ln cap="flat" cmpd="sng" w="9525">
            <a:solidFill>
              <a:schemeClr val="lt1"/>
            </a:solidFill>
            <a:prstDash val="solid"/>
            <a:round/>
            <a:headEnd len="med" w="med" type="none"/>
            <a:tailEnd len="med" w="med" type="none"/>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SECTION_HEADER_2">
    <p:spTree>
      <p:nvGrpSpPr>
        <p:cNvPr id="105" name="Shape 105"/>
        <p:cNvGrpSpPr/>
        <p:nvPr/>
      </p:nvGrpSpPr>
      <p:grpSpPr>
        <a:xfrm>
          <a:off x="0" y="0"/>
          <a:ext cx="0" cy="0"/>
          <a:chOff x="0" y="0"/>
          <a:chExt cx="0" cy="0"/>
        </a:xfrm>
      </p:grpSpPr>
      <p:pic>
        <p:nvPicPr>
          <p:cNvPr id="106" name="Google Shape;106;p15"/>
          <p:cNvPicPr preferRelativeResize="0"/>
          <p:nvPr/>
        </p:nvPicPr>
        <p:blipFill>
          <a:blip r:embed="rId2">
            <a:alphaModFix/>
          </a:blip>
          <a:stretch>
            <a:fillRect/>
          </a:stretch>
        </p:blipFill>
        <p:spPr>
          <a:xfrm>
            <a:off x="-2" y="0"/>
            <a:ext cx="9143957" cy="5143500"/>
          </a:xfrm>
          <a:prstGeom prst="rect">
            <a:avLst/>
          </a:prstGeom>
          <a:noFill/>
          <a:ln>
            <a:noFill/>
          </a:ln>
        </p:spPr>
      </p:pic>
      <p:sp>
        <p:nvSpPr>
          <p:cNvPr id="107" name="Google Shape;107;p15"/>
          <p:cNvSpPr txBox="1"/>
          <p:nvPr>
            <p:ph type="title"/>
          </p:nvPr>
        </p:nvSpPr>
        <p:spPr>
          <a:xfrm>
            <a:off x="4352925" y="1986550"/>
            <a:ext cx="4071000" cy="16386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600"/>
              <a:buNone/>
              <a:defRPr sz="45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08" name="Google Shape;108;p15"/>
          <p:cNvSpPr txBox="1"/>
          <p:nvPr>
            <p:ph hasCustomPrompt="1" idx="2" type="title"/>
          </p:nvPr>
        </p:nvSpPr>
        <p:spPr>
          <a:xfrm flipH="1">
            <a:off x="3101574" y="539998"/>
            <a:ext cx="1550100" cy="1223700"/>
          </a:xfrm>
          <a:prstGeom prst="rect">
            <a:avLst/>
          </a:prstGeom>
          <a:noFill/>
          <a:ln>
            <a:noFill/>
          </a:ln>
        </p:spPr>
        <p:txBody>
          <a:bodyPr anchorCtr="0" anchor="b" bIns="91425" lIns="91425" spcFirstLastPara="1" rIns="91425" wrap="square" tIns="91425">
            <a:noAutofit/>
          </a:bodyPr>
          <a:lstStyle>
            <a:lvl1pPr lvl="0" rtl="0" algn="ctr">
              <a:spcBef>
                <a:spcPts val="0"/>
              </a:spcBef>
              <a:spcAft>
                <a:spcPts val="0"/>
              </a:spcAft>
              <a:buSzPts val="6000"/>
              <a:buNone/>
              <a:defRPr sz="75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09" name="Google Shape;109;p15"/>
          <p:cNvSpPr txBox="1"/>
          <p:nvPr>
            <p:ph idx="1" type="subTitle"/>
          </p:nvPr>
        </p:nvSpPr>
        <p:spPr>
          <a:xfrm rot="340">
            <a:off x="5393425" y="3574100"/>
            <a:ext cx="3030600" cy="747000"/>
          </a:xfrm>
          <a:prstGeom prst="rect">
            <a:avLst/>
          </a:prstGeom>
          <a:noFill/>
          <a:ln>
            <a:noFill/>
          </a:ln>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cxnSp>
        <p:nvCxnSpPr>
          <p:cNvPr id="110" name="Google Shape;110;p15"/>
          <p:cNvCxnSpPr/>
          <p:nvPr/>
        </p:nvCxnSpPr>
        <p:spPr>
          <a:xfrm rot="10800000">
            <a:off x="-28725" y="4876800"/>
            <a:ext cx="9163200" cy="0"/>
          </a:xfrm>
          <a:prstGeom prst="straightConnector1">
            <a:avLst/>
          </a:prstGeom>
          <a:noFill/>
          <a:ln cap="flat" cmpd="sng" w="9525">
            <a:solidFill>
              <a:schemeClr val="lt1"/>
            </a:solidFill>
            <a:prstDash val="solid"/>
            <a:round/>
            <a:headEnd len="med" w="med" type="none"/>
            <a:tailEnd len="med" w="med" type="none"/>
          </a:ln>
        </p:spPr>
      </p:cxnSp>
      <p:cxnSp>
        <p:nvCxnSpPr>
          <p:cNvPr id="111" name="Google Shape;111;p15"/>
          <p:cNvCxnSpPr/>
          <p:nvPr/>
        </p:nvCxnSpPr>
        <p:spPr>
          <a:xfrm>
            <a:off x="385838" y="-9600"/>
            <a:ext cx="0" cy="5162700"/>
          </a:xfrm>
          <a:prstGeom prst="straightConnector1">
            <a:avLst/>
          </a:prstGeom>
          <a:noFill/>
          <a:ln cap="flat" cmpd="sng" w="9525">
            <a:solidFill>
              <a:schemeClr val="lt1"/>
            </a:solidFill>
            <a:prstDash val="solid"/>
            <a:round/>
            <a:headEnd len="med" w="med" type="none"/>
            <a:tailEnd len="med" w="med" type="none"/>
          </a:ln>
        </p:spPr>
      </p:cxnSp>
      <p:cxnSp>
        <p:nvCxnSpPr>
          <p:cNvPr id="112" name="Google Shape;112;p15"/>
          <p:cNvCxnSpPr/>
          <p:nvPr/>
        </p:nvCxnSpPr>
        <p:spPr>
          <a:xfrm>
            <a:off x="8758313" y="-9600"/>
            <a:ext cx="0" cy="5162700"/>
          </a:xfrm>
          <a:prstGeom prst="straightConnector1">
            <a:avLst/>
          </a:prstGeom>
          <a:noFill/>
          <a:ln cap="flat" cmpd="sng" w="9525">
            <a:solidFill>
              <a:schemeClr val="lt1"/>
            </a:solidFill>
            <a:prstDash val="solid"/>
            <a:round/>
            <a:headEnd len="med" w="med" type="none"/>
            <a:tailEnd len="med" w="med" type="none"/>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p:cSld name="SECTION_HEADER_3">
    <p:spTree>
      <p:nvGrpSpPr>
        <p:cNvPr id="113" name="Shape 113"/>
        <p:cNvGrpSpPr/>
        <p:nvPr/>
      </p:nvGrpSpPr>
      <p:grpSpPr>
        <a:xfrm>
          <a:off x="0" y="0"/>
          <a:ext cx="0" cy="0"/>
          <a:chOff x="0" y="0"/>
          <a:chExt cx="0" cy="0"/>
        </a:xfrm>
      </p:grpSpPr>
      <p:pic>
        <p:nvPicPr>
          <p:cNvPr id="114" name="Google Shape;114;p16"/>
          <p:cNvPicPr preferRelativeResize="0"/>
          <p:nvPr/>
        </p:nvPicPr>
        <p:blipFill>
          <a:blip r:embed="rId2">
            <a:alphaModFix/>
          </a:blip>
          <a:stretch>
            <a:fillRect/>
          </a:stretch>
        </p:blipFill>
        <p:spPr>
          <a:xfrm>
            <a:off x="-2" y="0"/>
            <a:ext cx="9144000" cy="5143524"/>
          </a:xfrm>
          <a:prstGeom prst="rect">
            <a:avLst/>
          </a:prstGeom>
          <a:noFill/>
          <a:ln>
            <a:noFill/>
          </a:ln>
        </p:spPr>
      </p:pic>
      <p:sp>
        <p:nvSpPr>
          <p:cNvPr id="115" name="Google Shape;115;p16"/>
          <p:cNvSpPr txBox="1"/>
          <p:nvPr>
            <p:ph type="title"/>
          </p:nvPr>
        </p:nvSpPr>
        <p:spPr>
          <a:xfrm>
            <a:off x="720000" y="1492500"/>
            <a:ext cx="3090000" cy="16386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sz="45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16" name="Google Shape;116;p16"/>
          <p:cNvSpPr txBox="1"/>
          <p:nvPr>
            <p:ph hasCustomPrompt="1" idx="2" type="title"/>
          </p:nvPr>
        </p:nvSpPr>
        <p:spPr>
          <a:xfrm>
            <a:off x="6283551" y="526848"/>
            <a:ext cx="1550100" cy="1223700"/>
          </a:xfrm>
          <a:prstGeom prst="rect">
            <a:avLst/>
          </a:prstGeom>
          <a:noFill/>
          <a:ln>
            <a:noFill/>
          </a:ln>
        </p:spPr>
        <p:txBody>
          <a:bodyPr anchorCtr="0" anchor="b" bIns="91425" lIns="91425" spcFirstLastPara="1" rIns="91425" wrap="square" tIns="91425">
            <a:noAutofit/>
          </a:bodyPr>
          <a:lstStyle>
            <a:lvl1pPr lvl="0" rtl="0" algn="ctr">
              <a:spcBef>
                <a:spcPts val="0"/>
              </a:spcBef>
              <a:spcAft>
                <a:spcPts val="0"/>
              </a:spcAft>
              <a:buSzPts val="6000"/>
              <a:buNone/>
              <a:defRPr sz="75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17" name="Google Shape;117;p16"/>
          <p:cNvSpPr txBox="1"/>
          <p:nvPr>
            <p:ph idx="1" type="subTitle"/>
          </p:nvPr>
        </p:nvSpPr>
        <p:spPr>
          <a:xfrm rot="334">
            <a:off x="720000" y="3155850"/>
            <a:ext cx="3090000" cy="802500"/>
          </a:xfrm>
          <a:prstGeom prst="rect">
            <a:avLst/>
          </a:prstGeom>
          <a:noFill/>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cxnSp>
        <p:nvCxnSpPr>
          <p:cNvPr id="118" name="Google Shape;118;p16"/>
          <p:cNvCxnSpPr/>
          <p:nvPr/>
        </p:nvCxnSpPr>
        <p:spPr>
          <a:xfrm>
            <a:off x="8758313" y="-9600"/>
            <a:ext cx="0" cy="5162700"/>
          </a:xfrm>
          <a:prstGeom prst="straightConnector1">
            <a:avLst/>
          </a:prstGeom>
          <a:noFill/>
          <a:ln cap="flat" cmpd="sng" w="9525">
            <a:solidFill>
              <a:schemeClr val="lt1"/>
            </a:solidFill>
            <a:prstDash val="solid"/>
            <a:round/>
            <a:headEnd len="med" w="med" type="none"/>
            <a:tailEnd len="med" w="med" type="none"/>
          </a:ln>
        </p:spPr>
      </p:cxnSp>
      <p:cxnSp>
        <p:nvCxnSpPr>
          <p:cNvPr id="119" name="Google Shape;119;p16"/>
          <p:cNvCxnSpPr/>
          <p:nvPr/>
        </p:nvCxnSpPr>
        <p:spPr>
          <a:xfrm>
            <a:off x="385838" y="-9600"/>
            <a:ext cx="0" cy="5162700"/>
          </a:xfrm>
          <a:prstGeom prst="straightConnector1">
            <a:avLst/>
          </a:prstGeom>
          <a:noFill/>
          <a:ln cap="flat" cmpd="sng" w="9525">
            <a:solidFill>
              <a:schemeClr val="lt1"/>
            </a:solidFill>
            <a:prstDash val="solid"/>
            <a:round/>
            <a:headEnd len="med" w="med" type="none"/>
            <a:tailEnd len="med" w="med" type="none"/>
          </a:ln>
        </p:spPr>
      </p:cxnSp>
      <p:cxnSp>
        <p:nvCxnSpPr>
          <p:cNvPr id="120" name="Google Shape;120;p16"/>
          <p:cNvCxnSpPr/>
          <p:nvPr/>
        </p:nvCxnSpPr>
        <p:spPr>
          <a:xfrm>
            <a:off x="-9600" y="4876800"/>
            <a:ext cx="9163200" cy="0"/>
          </a:xfrm>
          <a:prstGeom prst="straightConnector1">
            <a:avLst/>
          </a:prstGeom>
          <a:noFill/>
          <a:ln cap="flat" cmpd="sng" w="9525">
            <a:solidFill>
              <a:schemeClr val="lt1"/>
            </a:solidFill>
            <a:prstDash val="solid"/>
            <a:round/>
            <a:headEnd len="med" w="med" type="none"/>
            <a:tailEnd len="med" w="med" type="none"/>
          </a:ln>
        </p:spPr>
      </p:cxn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121" name="Shape 121"/>
        <p:cNvGrpSpPr/>
        <p:nvPr/>
      </p:nvGrpSpPr>
      <p:grpSpPr>
        <a:xfrm>
          <a:off x="0" y="0"/>
          <a:ext cx="0" cy="0"/>
          <a:chOff x="0" y="0"/>
          <a:chExt cx="0" cy="0"/>
        </a:xfrm>
      </p:grpSpPr>
      <p:pic>
        <p:nvPicPr>
          <p:cNvPr id="122" name="Google Shape;122;p17"/>
          <p:cNvPicPr preferRelativeResize="0"/>
          <p:nvPr/>
        </p:nvPicPr>
        <p:blipFill>
          <a:blip r:embed="rId2">
            <a:alphaModFix/>
          </a:blip>
          <a:stretch>
            <a:fillRect/>
          </a:stretch>
        </p:blipFill>
        <p:spPr>
          <a:xfrm>
            <a:off x="-75" y="0"/>
            <a:ext cx="9144000" cy="5143500"/>
          </a:xfrm>
          <a:prstGeom prst="rect">
            <a:avLst/>
          </a:prstGeom>
          <a:noFill/>
          <a:ln>
            <a:noFill/>
          </a:ln>
        </p:spPr>
      </p:pic>
      <p:sp>
        <p:nvSpPr>
          <p:cNvPr id="123" name="Google Shape;123;p17"/>
          <p:cNvSpPr txBox="1"/>
          <p:nvPr>
            <p:ph type="title"/>
          </p:nvPr>
        </p:nvSpPr>
        <p:spPr>
          <a:xfrm rot="-670">
            <a:off x="719999" y="4170144"/>
            <a:ext cx="3077100" cy="6045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SzPts val="1800"/>
              <a:buNone/>
              <a:defRPr sz="20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24" name="Google Shape;124;p17"/>
          <p:cNvSpPr txBox="1"/>
          <p:nvPr>
            <p:ph idx="1" type="subTitle"/>
          </p:nvPr>
        </p:nvSpPr>
        <p:spPr>
          <a:xfrm>
            <a:off x="1620400" y="604500"/>
            <a:ext cx="3539100" cy="2193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2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cxnSp>
        <p:nvCxnSpPr>
          <p:cNvPr id="125" name="Google Shape;125;p17"/>
          <p:cNvCxnSpPr/>
          <p:nvPr/>
        </p:nvCxnSpPr>
        <p:spPr>
          <a:xfrm>
            <a:off x="385838" y="-9600"/>
            <a:ext cx="0" cy="5162700"/>
          </a:xfrm>
          <a:prstGeom prst="straightConnector1">
            <a:avLst/>
          </a:prstGeom>
          <a:noFill/>
          <a:ln cap="flat" cmpd="sng" w="9525">
            <a:solidFill>
              <a:schemeClr val="lt1"/>
            </a:solidFill>
            <a:prstDash val="solid"/>
            <a:round/>
            <a:headEnd len="med" w="med" type="none"/>
            <a:tailEnd len="med" w="med" type="none"/>
          </a:ln>
        </p:spPr>
      </p:cxnSp>
      <p:cxnSp>
        <p:nvCxnSpPr>
          <p:cNvPr id="126" name="Google Shape;126;p17"/>
          <p:cNvCxnSpPr/>
          <p:nvPr/>
        </p:nvCxnSpPr>
        <p:spPr>
          <a:xfrm>
            <a:off x="8758313" y="-9600"/>
            <a:ext cx="0" cy="5162700"/>
          </a:xfrm>
          <a:prstGeom prst="straightConnector1">
            <a:avLst/>
          </a:prstGeom>
          <a:noFill/>
          <a:ln cap="flat" cmpd="sng" w="9525">
            <a:solidFill>
              <a:schemeClr val="lt1"/>
            </a:solidFill>
            <a:prstDash val="solid"/>
            <a:round/>
            <a:headEnd len="med" w="med" type="none"/>
            <a:tailEnd len="med" w="med" type="none"/>
          </a:ln>
        </p:spPr>
      </p:cxn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127" name="Shape 127"/>
        <p:cNvGrpSpPr/>
        <p:nvPr/>
      </p:nvGrpSpPr>
      <p:grpSpPr>
        <a:xfrm>
          <a:off x="0" y="0"/>
          <a:ext cx="0" cy="0"/>
          <a:chOff x="0" y="0"/>
          <a:chExt cx="0" cy="0"/>
        </a:xfrm>
      </p:grpSpPr>
      <p:sp>
        <p:nvSpPr>
          <p:cNvPr id="128" name="Google Shape;128;p18"/>
          <p:cNvSpPr txBox="1"/>
          <p:nvPr>
            <p:ph type="title"/>
          </p:nvPr>
        </p:nvSpPr>
        <p:spPr>
          <a:xfrm>
            <a:off x="720000" y="540000"/>
            <a:ext cx="7704000" cy="564300"/>
          </a:xfrm>
          <a:prstGeom prst="rect">
            <a:avLst/>
          </a:prstGeom>
        </p:spPr>
        <p:txBody>
          <a:bodyPr anchorCtr="0" anchor="t" bIns="91425" lIns="91425" spcFirstLastPara="1" rIns="91425" wrap="square" tIns="91425">
            <a:noAutofit/>
          </a:bodyPr>
          <a:lstStyle>
            <a:lvl1pPr lvl="0" rtl="0">
              <a:spcBef>
                <a:spcPts val="0"/>
              </a:spcBef>
              <a:spcAft>
                <a:spcPts val="0"/>
              </a:spcAft>
              <a:buSzPts val="31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p:txBody>
      </p:sp>
      <p:pic>
        <p:nvPicPr>
          <p:cNvPr id="129" name="Google Shape;129;p18"/>
          <p:cNvPicPr preferRelativeResize="0"/>
          <p:nvPr/>
        </p:nvPicPr>
        <p:blipFill>
          <a:blip r:embed="rId2">
            <a:alphaModFix/>
          </a:blip>
          <a:stretch>
            <a:fillRect/>
          </a:stretch>
        </p:blipFill>
        <p:spPr>
          <a:xfrm>
            <a:off x="-4" y="0"/>
            <a:ext cx="9144000" cy="5143508"/>
          </a:xfrm>
          <a:prstGeom prst="rect">
            <a:avLst/>
          </a:prstGeom>
          <a:noFill/>
          <a:ln>
            <a:noFill/>
          </a:ln>
        </p:spPr>
      </p:pic>
      <p:cxnSp>
        <p:nvCxnSpPr>
          <p:cNvPr id="130" name="Google Shape;130;p18"/>
          <p:cNvCxnSpPr/>
          <p:nvPr/>
        </p:nvCxnSpPr>
        <p:spPr>
          <a:xfrm>
            <a:off x="8758225" y="-9600"/>
            <a:ext cx="0" cy="5162700"/>
          </a:xfrm>
          <a:prstGeom prst="straightConnector1">
            <a:avLst/>
          </a:prstGeom>
          <a:noFill/>
          <a:ln cap="flat" cmpd="sng" w="9525">
            <a:solidFill>
              <a:schemeClr val="lt1"/>
            </a:solidFill>
            <a:prstDash val="solid"/>
            <a:round/>
            <a:headEnd len="med" w="med" type="none"/>
            <a:tailEnd len="med" w="med" type="none"/>
          </a:ln>
        </p:spPr>
      </p:cxnSp>
      <p:cxnSp>
        <p:nvCxnSpPr>
          <p:cNvPr id="131" name="Google Shape;131;p18"/>
          <p:cNvCxnSpPr/>
          <p:nvPr/>
        </p:nvCxnSpPr>
        <p:spPr>
          <a:xfrm>
            <a:off x="-28725" y="4876800"/>
            <a:ext cx="9163200" cy="0"/>
          </a:xfrm>
          <a:prstGeom prst="straightConnector1">
            <a:avLst/>
          </a:prstGeom>
          <a:noFill/>
          <a:ln cap="flat" cmpd="sng" w="9525">
            <a:solidFill>
              <a:schemeClr val="lt1"/>
            </a:solidFill>
            <a:prstDash val="solid"/>
            <a:round/>
            <a:headEnd len="med" w="med" type="none"/>
            <a:tailEnd len="med" w="med" type="none"/>
          </a:ln>
        </p:spPr>
      </p:cxnSp>
      <p:cxnSp>
        <p:nvCxnSpPr>
          <p:cNvPr id="132" name="Google Shape;132;p18"/>
          <p:cNvCxnSpPr/>
          <p:nvPr/>
        </p:nvCxnSpPr>
        <p:spPr>
          <a:xfrm rot="10800000">
            <a:off x="7989300" y="-7435"/>
            <a:ext cx="1154700" cy="1082400"/>
          </a:xfrm>
          <a:prstGeom prst="straightConnector1">
            <a:avLst/>
          </a:prstGeom>
          <a:noFill/>
          <a:ln cap="flat" cmpd="sng" w="9525">
            <a:solidFill>
              <a:schemeClr val="lt1"/>
            </a:solidFill>
            <a:prstDash val="solid"/>
            <a:round/>
            <a:headEnd len="med" w="med" type="none"/>
            <a:tailEnd len="med" w="med" type="none"/>
          </a:ln>
        </p:spPr>
      </p:cxnSp>
      <p:cxnSp>
        <p:nvCxnSpPr>
          <p:cNvPr id="133" name="Google Shape;133;p18"/>
          <p:cNvCxnSpPr/>
          <p:nvPr/>
        </p:nvCxnSpPr>
        <p:spPr>
          <a:xfrm rot="10800000">
            <a:off x="0" y="4062290"/>
            <a:ext cx="1154700" cy="1082400"/>
          </a:xfrm>
          <a:prstGeom prst="straightConnector1">
            <a:avLst/>
          </a:prstGeom>
          <a:noFill/>
          <a:ln cap="flat" cmpd="sng" w="9525">
            <a:solidFill>
              <a:schemeClr val="lt1"/>
            </a:solidFill>
            <a:prstDash val="solid"/>
            <a:round/>
            <a:headEnd len="med" w="med" type="none"/>
            <a:tailEnd len="med" w="med" type="none"/>
          </a:ln>
        </p:spPr>
      </p:cxnSp>
      <p:cxnSp>
        <p:nvCxnSpPr>
          <p:cNvPr id="134" name="Google Shape;134;p18"/>
          <p:cNvCxnSpPr/>
          <p:nvPr/>
        </p:nvCxnSpPr>
        <p:spPr>
          <a:xfrm>
            <a:off x="385750" y="-9600"/>
            <a:ext cx="0" cy="5162700"/>
          </a:xfrm>
          <a:prstGeom prst="straightConnector1">
            <a:avLst/>
          </a:prstGeom>
          <a:noFill/>
          <a:ln cap="flat" cmpd="sng" w="9525">
            <a:solidFill>
              <a:schemeClr val="lt1"/>
            </a:solidFill>
            <a:prstDash val="solid"/>
            <a:round/>
            <a:headEnd len="med" w="med" type="none"/>
            <a:tailEnd len="med" w="med" type="none"/>
          </a:ln>
        </p:spPr>
      </p:cxn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2">
    <p:spTree>
      <p:nvGrpSpPr>
        <p:cNvPr id="135" name="Shape 135"/>
        <p:cNvGrpSpPr/>
        <p:nvPr/>
      </p:nvGrpSpPr>
      <p:grpSpPr>
        <a:xfrm>
          <a:off x="0" y="0"/>
          <a:ext cx="0" cy="0"/>
          <a:chOff x="0" y="0"/>
          <a:chExt cx="0" cy="0"/>
        </a:xfrm>
      </p:grpSpPr>
      <p:sp>
        <p:nvSpPr>
          <p:cNvPr id="136" name="Google Shape;136;p19"/>
          <p:cNvSpPr txBox="1"/>
          <p:nvPr>
            <p:ph type="title"/>
          </p:nvPr>
        </p:nvSpPr>
        <p:spPr>
          <a:xfrm>
            <a:off x="720000" y="540000"/>
            <a:ext cx="7704000" cy="564300"/>
          </a:xfrm>
          <a:prstGeom prst="rect">
            <a:avLst/>
          </a:prstGeom>
        </p:spPr>
        <p:txBody>
          <a:bodyPr anchorCtr="0" anchor="t" bIns="91425" lIns="91425" spcFirstLastPara="1" rIns="91425" wrap="square" tIns="91425">
            <a:noAutofit/>
          </a:bodyPr>
          <a:lstStyle>
            <a:lvl1pPr lvl="0" rtl="0">
              <a:spcBef>
                <a:spcPts val="0"/>
              </a:spcBef>
              <a:spcAft>
                <a:spcPts val="0"/>
              </a:spcAft>
              <a:buSzPts val="31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p:txBody>
      </p:sp>
      <p:pic>
        <p:nvPicPr>
          <p:cNvPr id="137" name="Google Shape;137;p19"/>
          <p:cNvPicPr preferRelativeResize="0"/>
          <p:nvPr/>
        </p:nvPicPr>
        <p:blipFill>
          <a:blip r:embed="rId2">
            <a:alphaModFix/>
          </a:blip>
          <a:stretch>
            <a:fillRect/>
          </a:stretch>
        </p:blipFill>
        <p:spPr>
          <a:xfrm>
            <a:off x="0" y="0"/>
            <a:ext cx="9144000" cy="5143505"/>
          </a:xfrm>
          <a:prstGeom prst="rect">
            <a:avLst/>
          </a:prstGeom>
          <a:noFill/>
          <a:ln>
            <a:noFill/>
          </a:ln>
        </p:spPr>
      </p:pic>
      <p:cxnSp>
        <p:nvCxnSpPr>
          <p:cNvPr id="138" name="Google Shape;138;p19"/>
          <p:cNvCxnSpPr/>
          <p:nvPr/>
        </p:nvCxnSpPr>
        <p:spPr>
          <a:xfrm>
            <a:off x="385750" y="-9600"/>
            <a:ext cx="0" cy="5162700"/>
          </a:xfrm>
          <a:prstGeom prst="straightConnector1">
            <a:avLst/>
          </a:prstGeom>
          <a:noFill/>
          <a:ln cap="flat" cmpd="sng" w="9525">
            <a:solidFill>
              <a:schemeClr val="lt1"/>
            </a:solidFill>
            <a:prstDash val="solid"/>
            <a:round/>
            <a:headEnd len="med" w="med" type="none"/>
            <a:tailEnd len="med" w="med" type="none"/>
          </a:ln>
        </p:spPr>
      </p:cxnSp>
      <p:cxnSp>
        <p:nvCxnSpPr>
          <p:cNvPr id="139" name="Google Shape;139;p19"/>
          <p:cNvCxnSpPr/>
          <p:nvPr/>
        </p:nvCxnSpPr>
        <p:spPr>
          <a:xfrm>
            <a:off x="8758225" y="-9600"/>
            <a:ext cx="0" cy="5162700"/>
          </a:xfrm>
          <a:prstGeom prst="straightConnector1">
            <a:avLst/>
          </a:prstGeom>
          <a:noFill/>
          <a:ln cap="flat" cmpd="sng" w="9525">
            <a:solidFill>
              <a:schemeClr val="lt1"/>
            </a:solidFill>
            <a:prstDash val="solid"/>
            <a:round/>
            <a:headEnd len="med" w="med" type="none"/>
            <a:tailEnd len="med" w="med" type="none"/>
          </a:ln>
        </p:spPr>
      </p:cxnSp>
      <p:cxnSp>
        <p:nvCxnSpPr>
          <p:cNvPr id="140" name="Google Shape;140;p19"/>
          <p:cNvCxnSpPr/>
          <p:nvPr/>
        </p:nvCxnSpPr>
        <p:spPr>
          <a:xfrm rot="10800000">
            <a:off x="7989300" y="-7435"/>
            <a:ext cx="1154700" cy="1082400"/>
          </a:xfrm>
          <a:prstGeom prst="straightConnector1">
            <a:avLst/>
          </a:prstGeom>
          <a:noFill/>
          <a:ln cap="flat" cmpd="sng" w="9525">
            <a:solidFill>
              <a:schemeClr val="lt1"/>
            </a:solidFill>
            <a:prstDash val="solid"/>
            <a:round/>
            <a:headEnd len="med" w="med" type="none"/>
            <a:tailEnd len="med" w="med" type="none"/>
          </a:ln>
        </p:spPr>
      </p:cxn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TITLE_ONLY_3">
    <p:spTree>
      <p:nvGrpSpPr>
        <p:cNvPr id="141" name="Shape 141"/>
        <p:cNvGrpSpPr/>
        <p:nvPr/>
      </p:nvGrpSpPr>
      <p:grpSpPr>
        <a:xfrm>
          <a:off x="0" y="0"/>
          <a:ext cx="0" cy="0"/>
          <a:chOff x="0" y="0"/>
          <a:chExt cx="0" cy="0"/>
        </a:xfrm>
      </p:grpSpPr>
      <p:sp>
        <p:nvSpPr>
          <p:cNvPr id="142" name="Google Shape;142;p20"/>
          <p:cNvSpPr txBox="1"/>
          <p:nvPr>
            <p:ph type="title"/>
          </p:nvPr>
        </p:nvSpPr>
        <p:spPr>
          <a:xfrm>
            <a:off x="720000" y="540000"/>
            <a:ext cx="7704000" cy="564300"/>
          </a:xfrm>
          <a:prstGeom prst="rect">
            <a:avLst/>
          </a:prstGeom>
        </p:spPr>
        <p:txBody>
          <a:bodyPr anchorCtr="0" anchor="t" bIns="91425" lIns="91425" spcFirstLastPara="1" rIns="91425" wrap="square" tIns="91425">
            <a:noAutofit/>
          </a:bodyPr>
          <a:lstStyle>
            <a:lvl1pPr lvl="0" rtl="0">
              <a:spcBef>
                <a:spcPts val="0"/>
              </a:spcBef>
              <a:spcAft>
                <a:spcPts val="0"/>
              </a:spcAft>
              <a:buSzPts val="31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p:txBody>
      </p:sp>
      <p:pic>
        <p:nvPicPr>
          <p:cNvPr id="143" name="Google Shape;143;p20"/>
          <p:cNvPicPr preferRelativeResize="0"/>
          <p:nvPr/>
        </p:nvPicPr>
        <p:blipFill>
          <a:blip r:embed="rId2">
            <a:alphaModFix/>
          </a:blip>
          <a:stretch>
            <a:fillRect/>
          </a:stretch>
        </p:blipFill>
        <p:spPr>
          <a:xfrm>
            <a:off x="0" y="0"/>
            <a:ext cx="9144000" cy="5143505"/>
          </a:xfrm>
          <a:prstGeom prst="rect">
            <a:avLst/>
          </a:prstGeom>
          <a:noFill/>
          <a:ln>
            <a:noFill/>
          </a:ln>
        </p:spPr>
      </p:pic>
      <p:cxnSp>
        <p:nvCxnSpPr>
          <p:cNvPr id="144" name="Google Shape;144;p20"/>
          <p:cNvCxnSpPr/>
          <p:nvPr/>
        </p:nvCxnSpPr>
        <p:spPr>
          <a:xfrm>
            <a:off x="8758225" y="-9600"/>
            <a:ext cx="0" cy="5162700"/>
          </a:xfrm>
          <a:prstGeom prst="straightConnector1">
            <a:avLst/>
          </a:prstGeom>
          <a:noFill/>
          <a:ln cap="flat" cmpd="sng" w="9525">
            <a:solidFill>
              <a:schemeClr val="lt1"/>
            </a:solidFill>
            <a:prstDash val="solid"/>
            <a:round/>
            <a:headEnd len="med" w="med" type="none"/>
            <a:tailEnd len="med" w="med" type="none"/>
          </a:ln>
        </p:spPr>
      </p:cxnSp>
      <p:sp>
        <p:nvSpPr>
          <p:cNvPr id="145" name="Google Shape;145;p20"/>
          <p:cNvSpPr/>
          <p:nvPr/>
        </p:nvSpPr>
        <p:spPr>
          <a:xfrm flipH="1">
            <a:off x="8048559" y="-490800"/>
            <a:ext cx="1419300" cy="14193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6" name="Google Shape;146;p20"/>
          <p:cNvCxnSpPr/>
          <p:nvPr/>
        </p:nvCxnSpPr>
        <p:spPr>
          <a:xfrm rot="10800000">
            <a:off x="7989300" y="-7435"/>
            <a:ext cx="1154700" cy="1082400"/>
          </a:xfrm>
          <a:prstGeom prst="straightConnector1">
            <a:avLst/>
          </a:prstGeom>
          <a:noFill/>
          <a:ln cap="flat" cmpd="sng" w="9525">
            <a:solidFill>
              <a:schemeClr val="lt1"/>
            </a:solidFill>
            <a:prstDash val="solid"/>
            <a:round/>
            <a:headEnd len="med" w="med" type="none"/>
            <a:tailEnd len="med" w="med" type="none"/>
          </a:ln>
        </p:spPr>
      </p:cxnSp>
      <p:cxnSp>
        <p:nvCxnSpPr>
          <p:cNvPr id="147" name="Google Shape;147;p20"/>
          <p:cNvCxnSpPr/>
          <p:nvPr/>
        </p:nvCxnSpPr>
        <p:spPr>
          <a:xfrm>
            <a:off x="385750" y="-9600"/>
            <a:ext cx="0" cy="5162700"/>
          </a:xfrm>
          <a:prstGeom prst="straightConnector1">
            <a:avLst/>
          </a:prstGeom>
          <a:noFill/>
          <a:ln cap="flat" cmpd="sng" w="9525">
            <a:solidFill>
              <a:schemeClr val="lt1"/>
            </a:solidFill>
            <a:prstDash val="solid"/>
            <a:round/>
            <a:headEnd len="med" w="med" type="none"/>
            <a:tailEnd len="med" w="med" type="none"/>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pic>
        <p:nvPicPr>
          <p:cNvPr id="18" name="Google Shape;18;p3"/>
          <p:cNvPicPr preferRelativeResize="0"/>
          <p:nvPr/>
        </p:nvPicPr>
        <p:blipFill>
          <a:blip r:embed="rId2">
            <a:alphaModFix/>
          </a:blip>
          <a:stretch>
            <a:fillRect/>
          </a:stretch>
        </p:blipFill>
        <p:spPr>
          <a:xfrm>
            <a:off x="-2" y="0"/>
            <a:ext cx="9144000" cy="5143524"/>
          </a:xfrm>
          <a:prstGeom prst="rect">
            <a:avLst/>
          </a:prstGeom>
          <a:noFill/>
          <a:ln>
            <a:noFill/>
          </a:ln>
        </p:spPr>
      </p:pic>
      <p:sp>
        <p:nvSpPr>
          <p:cNvPr id="19" name="Google Shape;19;p3"/>
          <p:cNvSpPr txBox="1"/>
          <p:nvPr>
            <p:ph type="title"/>
          </p:nvPr>
        </p:nvSpPr>
        <p:spPr>
          <a:xfrm>
            <a:off x="720000" y="1986550"/>
            <a:ext cx="4762800" cy="1638600"/>
          </a:xfrm>
          <a:prstGeom prst="rect">
            <a:avLst/>
          </a:prstGeom>
        </p:spPr>
        <p:txBody>
          <a:bodyPr anchorCtr="0" anchor="ctr" bIns="91425" lIns="91425" spcFirstLastPara="1" rIns="91425" wrap="square" tIns="91425">
            <a:noAutofit/>
          </a:bodyPr>
          <a:lstStyle>
            <a:lvl1pPr lvl="0">
              <a:spcBef>
                <a:spcPts val="0"/>
              </a:spcBef>
              <a:spcAft>
                <a:spcPts val="0"/>
              </a:spcAft>
              <a:buSzPts val="3600"/>
              <a:buNone/>
              <a:defRPr sz="45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20" name="Google Shape;20;p3"/>
          <p:cNvSpPr txBox="1"/>
          <p:nvPr>
            <p:ph hasCustomPrompt="1" idx="2" type="title"/>
          </p:nvPr>
        </p:nvSpPr>
        <p:spPr>
          <a:xfrm>
            <a:off x="4454076" y="539998"/>
            <a:ext cx="1550100" cy="1223700"/>
          </a:xfrm>
          <a:prstGeom prst="rect">
            <a:avLst/>
          </a:prstGeom>
          <a:noFill/>
          <a:ln>
            <a:noFill/>
          </a:ln>
        </p:spPr>
        <p:txBody>
          <a:bodyPr anchorCtr="0" anchor="b" bIns="91425" lIns="91425" spcFirstLastPara="1" rIns="91425" wrap="square" tIns="91425">
            <a:noAutofit/>
          </a:bodyPr>
          <a:lstStyle>
            <a:lvl1pPr lvl="0" rtl="0" algn="ctr">
              <a:spcBef>
                <a:spcPts val="0"/>
              </a:spcBef>
              <a:spcAft>
                <a:spcPts val="0"/>
              </a:spcAft>
              <a:buSzPts val="6000"/>
              <a:buNone/>
              <a:defRPr sz="75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21" name="Google Shape;21;p3"/>
          <p:cNvSpPr txBox="1"/>
          <p:nvPr>
            <p:ph idx="1" type="subTitle"/>
          </p:nvPr>
        </p:nvSpPr>
        <p:spPr>
          <a:xfrm rot="320">
            <a:off x="720000" y="3574025"/>
            <a:ext cx="3222300" cy="723000"/>
          </a:xfrm>
          <a:prstGeom prst="rect">
            <a:avLst/>
          </a:prstGeom>
          <a:noFill/>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cxnSp>
        <p:nvCxnSpPr>
          <p:cNvPr id="22" name="Google Shape;22;p3"/>
          <p:cNvCxnSpPr/>
          <p:nvPr/>
        </p:nvCxnSpPr>
        <p:spPr>
          <a:xfrm>
            <a:off x="-28725" y="4876800"/>
            <a:ext cx="9163200" cy="0"/>
          </a:xfrm>
          <a:prstGeom prst="straightConnector1">
            <a:avLst/>
          </a:prstGeom>
          <a:noFill/>
          <a:ln cap="flat" cmpd="sng" w="9525">
            <a:solidFill>
              <a:schemeClr val="lt1"/>
            </a:solidFill>
            <a:prstDash val="solid"/>
            <a:round/>
            <a:headEnd len="med" w="med" type="none"/>
            <a:tailEnd len="med" w="med" type="none"/>
          </a:ln>
        </p:spPr>
      </p:cxnSp>
      <p:cxnSp>
        <p:nvCxnSpPr>
          <p:cNvPr id="23" name="Google Shape;23;p3"/>
          <p:cNvCxnSpPr/>
          <p:nvPr/>
        </p:nvCxnSpPr>
        <p:spPr>
          <a:xfrm>
            <a:off x="385838" y="-9600"/>
            <a:ext cx="0" cy="5162700"/>
          </a:xfrm>
          <a:prstGeom prst="straightConnector1">
            <a:avLst/>
          </a:prstGeom>
          <a:noFill/>
          <a:ln cap="flat" cmpd="sng" w="9525">
            <a:solidFill>
              <a:schemeClr val="lt1"/>
            </a:solidFill>
            <a:prstDash val="solid"/>
            <a:round/>
            <a:headEnd len="med" w="med" type="none"/>
            <a:tailEnd len="med" w="med" type="none"/>
          </a:ln>
        </p:spPr>
      </p:cxnSp>
      <p:cxnSp>
        <p:nvCxnSpPr>
          <p:cNvPr id="24" name="Google Shape;24;p3"/>
          <p:cNvCxnSpPr/>
          <p:nvPr/>
        </p:nvCxnSpPr>
        <p:spPr>
          <a:xfrm>
            <a:off x="8758313" y="-9600"/>
            <a:ext cx="0" cy="5162700"/>
          </a:xfrm>
          <a:prstGeom prst="straightConnector1">
            <a:avLst/>
          </a:prstGeom>
          <a:noFill/>
          <a:ln cap="flat" cmpd="sng" w="9525">
            <a:solidFill>
              <a:schemeClr val="lt1"/>
            </a:solidFill>
            <a:prstDash val="solid"/>
            <a:round/>
            <a:headEnd len="med" w="med" type="none"/>
            <a:tailEnd len="med" w="med" type="none"/>
          </a:ln>
        </p:spPr>
      </p:cxn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TITLE_ONLY_4">
    <p:spTree>
      <p:nvGrpSpPr>
        <p:cNvPr id="148" name="Shape 148"/>
        <p:cNvGrpSpPr/>
        <p:nvPr/>
      </p:nvGrpSpPr>
      <p:grpSpPr>
        <a:xfrm>
          <a:off x="0" y="0"/>
          <a:ext cx="0" cy="0"/>
          <a:chOff x="0" y="0"/>
          <a:chExt cx="0" cy="0"/>
        </a:xfrm>
      </p:grpSpPr>
      <p:sp>
        <p:nvSpPr>
          <p:cNvPr id="149" name="Google Shape;149;p21"/>
          <p:cNvSpPr txBox="1"/>
          <p:nvPr>
            <p:ph type="title"/>
          </p:nvPr>
        </p:nvSpPr>
        <p:spPr>
          <a:xfrm>
            <a:off x="720000" y="540000"/>
            <a:ext cx="7704000" cy="564300"/>
          </a:xfrm>
          <a:prstGeom prst="rect">
            <a:avLst/>
          </a:prstGeom>
        </p:spPr>
        <p:txBody>
          <a:bodyPr anchorCtr="0" anchor="t" bIns="91425" lIns="91425" spcFirstLastPara="1" rIns="91425" wrap="square" tIns="91425">
            <a:noAutofit/>
          </a:bodyPr>
          <a:lstStyle>
            <a:lvl1pPr lvl="0" rtl="0">
              <a:spcBef>
                <a:spcPts val="0"/>
              </a:spcBef>
              <a:spcAft>
                <a:spcPts val="0"/>
              </a:spcAft>
              <a:buSzPts val="31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p:txBody>
      </p:sp>
      <p:pic>
        <p:nvPicPr>
          <p:cNvPr id="150" name="Google Shape;150;p21"/>
          <p:cNvPicPr preferRelativeResize="0"/>
          <p:nvPr/>
        </p:nvPicPr>
        <p:blipFill>
          <a:blip r:embed="rId2">
            <a:alphaModFix/>
          </a:blip>
          <a:stretch>
            <a:fillRect/>
          </a:stretch>
        </p:blipFill>
        <p:spPr>
          <a:xfrm>
            <a:off x="0" y="0"/>
            <a:ext cx="9144000" cy="5143505"/>
          </a:xfrm>
          <a:prstGeom prst="rect">
            <a:avLst/>
          </a:prstGeom>
          <a:noFill/>
          <a:ln>
            <a:noFill/>
          </a:ln>
        </p:spPr>
      </p:pic>
      <p:cxnSp>
        <p:nvCxnSpPr>
          <p:cNvPr id="151" name="Google Shape;151;p21"/>
          <p:cNvCxnSpPr/>
          <p:nvPr/>
        </p:nvCxnSpPr>
        <p:spPr>
          <a:xfrm>
            <a:off x="385750" y="-9600"/>
            <a:ext cx="0" cy="5162700"/>
          </a:xfrm>
          <a:prstGeom prst="straightConnector1">
            <a:avLst/>
          </a:prstGeom>
          <a:noFill/>
          <a:ln cap="flat" cmpd="sng" w="9525">
            <a:solidFill>
              <a:schemeClr val="lt1"/>
            </a:solidFill>
            <a:prstDash val="solid"/>
            <a:round/>
            <a:headEnd len="med" w="med" type="none"/>
            <a:tailEnd len="med" w="med" type="none"/>
          </a:ln>
        </p:spPr>
      </p:cxnSp>
      <p:cxnSp>
        <p:nvCxnSpPr>
          <p:cNvPr id="152" name="Google Shape;152;p21"/>
          <p:cNvCxnSpPr/>
          <p:nvPr/>
        </p:nvCxnSpPr>
        <p:spPr>
          <a:xfrm>
            <a:off x="-28725" y="4876800"/>
            <a:ext cx="9163200" cy="0"/>
          </a:xfrm>
          <a:prstGeom prst="straightConnector1">
            <a:avLst/>
          </a:prstGeom>
          <a:noFill/>
          <a:ln cap="flat" cmpd="sng" w="9525">
            <a:solidFill>
              <a:schemeClr val="lt1"/>
            </a:solidFill>
            <a:prstDash val="solid"/>
            <a:round/>
            <a:headEnd len="med" w="med" type="none"/>
            <a:tailEnd len="med" w="med" type="none"/>
          </a:ln>
        </p:spPr>
      </p:cxnSp>
      <p:cxnSp>
        <p:nvCxnSpPr>
          <p:cNvPr id="153" name="Google Shape;153;p21"/>
          <p:cNvCxnSpPr/>
          <p:nvPr/>
        </p:nvCxnSpPr>
        <p:spPr>
          <a:xfrm>
            <a:off x="8758225" y="-9600"/>
            <a:ext cx="0" cy="5162700"/>
          </a:xfrm>
          <a:prstGeom prst="straightConnector1">
            <a:avLst/>
          </a:prstGeom>
          <a:noFill/>
          <a:ln cap="flat" cmpd="sng" w="9525">
            <a:solidFill>
              <a:schemeClr val="lt1"/>
            </a:solidFill>
            <a:prstDash val="solid"/>
            <a:round/>
            <a:headEnd len="med" w="med" type="none"/>
            <a:tailEnd len="med" w="med" type="none"/>
          </a:ln>
        </p:spPr>
      </p:cxnSp>
      <p:cxnSp>
        <p:nvCxnSpPr>
          <p:cNvPr id="154" name="Google Shape;154;p21"/>
          <p:cNvCxnSpPr/>
          <p:nvPr/>
        </p:nvCxnSpPr>
        <p:spPr>
          <a:xfrm>
            <a:off x="7748588" y="-9600"/>
            <a:ext cx="1014300" cy="885900"/>
          </a:xfrm>
          <a:prstGeom prst="straightConnector1">
            <a:avLst/>
          </a:prstGeom>
          <a:noFill/>
          <a:ln cap="flat" cmpd="sng" w="9525">
            <a:solidFill>
              <a:schemeClr val="lt1"/>
            </a:solidFill>
            <a:prstDash val="solid"/>
            <a:round/>
            <a:headEnd len="med" w="med" type="none"/>
            <a:tailEnd len="med" w="med" type="none"/>
          </a:ln>
        </p:spPr>
      </p:cxnSp>
      <p:cxnSp>
        <p:nvCxnSpPr>
          <p:cNvPr id="155" name="Google Shape;155;p21"/>
          <p:cNvCxnSpPr/>
          <p:nvPr/>
        </p:nvCxnSpPr>
        <p:spPr>
          <a:xfrm>
            <a:off x="6610350" y="867900"/>
            <a:ext cx="2562300" cy="0"/>
          </a:xfrm>
          <a:prstGeom prst="straightConnector1">
            <a:avLst/>
          </a:prstGeom>
          <a:noFill/>
          <a:ln cap="flat" cmpd="sng" w="9525">
            <a:solidFill>
              <a:schemeClr val="lt1"/>
            </a:solidFill>
            <a:prstDash val="solid"/>
            <a:round/>
            <a:headEnd len="med" w="med" type="none"/>
            <a:tailEnd len="med" w="med" type="none"/>
          </a:ln>
        </p:spPr>
      </p:cxn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5">
  <p:cSld name="TITLE_ONLY_5">
    <p:spTree>
      <p:nvGrpSpPr>
        <p:cNvPr id="156" name="Shape 156"/>
        <p:cNvGrpSpPr/>
        <p:nvPr/>
      </p:nvGrpSpPr>
      <p:grpSpPr>
        <a:xfrm>
          <a:off x="0" y="0"/>
          <a:ext cx="0" cy="0"/>
          <a:chOff x="0" y="0"/>
          <a:chExt cx="0" cy="0"/>
        </a:xfrm>
      </p:grpSpPr>
      <p:sp>
        <p:nvSpPr>
          <p:cNvPr id="157" name="Google Shape;157;p22"/>
          <p:cNvSpPr txBox="1"/>
          <p:nvPr>
            <p:ph type="title"/>
          </p:nvPr>
        </p:nvSpPr>
        <p:spPr>
          <a:xfrm>
            <a:off x="720000" y="540000"/>
            <a:ext cx="7704000" cy="564300"/>
          </a:xfrm>
          <a:prstGeom prst="rect">
            <a:avLst/>
          </a:prstGeom>
        </p:spPr>
        <p:txBody>
          <a:bodyPr anchorCtr="0" anchor="t" bIns="91425" lIns="91425" spcFirstLastPara="1" rIns="91425" wrap="square" tIns="91425">
            <a:noAutofit/>
          </a:bodyPr>
          <a:lstStyle>
            <a:lvl1pPr lvl="0" rtl="0">
              <a:spcBef>
                <a:spcPts val="0"/>
              </a:spcBef>
              <a:spcAft>
                <a:spcPts val="0"/>
              </a:spcAft>
              <a:buSzPts val="31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p:txBody>
      </p:sp>
      <p:pic>
        <p:nvPicPr>
          <p:cNvPr id="158" name="Google Shape;158;p22"/>
          <p:cNvPicPr preferRelativeResize="0"/>
          <p:nvPr/>
        </p:nvPicPr>
        <p:blipFill>
          <a:blip r:embed="rId2">
            <a:alphaModFix/>
          </a:blip>
          <a:stretch>
            <a:fillRect/>
          </a:stretch>
        </p:blipFill>
        <p:spPr>
          <a:xfrm>
            <a:off x="0" y="0"/>
            <a:ext cx="9143990" cy="5143500"/>
          </a:xfrm>
          <a:prstGeom prst="rect">
            <a:avLst/>
          </a:prstGeom>
          <a:noFill/>
          <a:ln>
            <a:noFill/>
          </a:ln>
        </p:spPr>
      </p:pic>
      <p:cxnSp>
        <p:nvCxnSpPr>
          <p:cNvPr id="159" name="Google Shape;159;p22"/>
          <p:cNvCxnSpPr/>
          <p:nvPr/>
        </p:nvCxnSpPr>
        <p:spPr>
          <a:xfrm>
            <a:off x="8758225" y="-9600"/>
            <a:ext cx="0" cy="5162700"/>
          </a:xfrm>
          <a:prstGeom prst="straightConnector1">
            <a:avLst/>
          </a:prstGeom>
          <a:noFill/>
          <a:ln cap="flat" cmpd="sng" w="9525">
            <a:solidFill>
              <a:schemeClr val="lt1"/>
            </a:solidFill>
            <a:prstDash val="solid"/>
            <a:round/>
            <a:headEnd len="med" w="med" type="none"/>
            <a:tailEnd len="med" w="med" type="none"/>
          </a:ln>
        </p:spPr>
      </p:cxnSp>
      <p:cxnSp>
        <p:nvCxnSpPr>
          <p:cNvPr id="160" name="Google Shape;160;p22"/>
          <p:cNvCxnSpPr/>
          <p:nvPr/>
        </p:nvCxnSpPr>
        <p:spPr>
          <a:xfrm>
            <a:off x="385750" y="-9600"/>
            <a:ext cx="0" cy="5162700"/>
          </a:xfrm>
          <a:prstGeom prst="straightConnector1">
            <a:avLst/>
          </a:prstGeom>
          <a:noFill/>
          <a:ln cap="flat" cmpd="sng" w="9525">
            <a:solidFill>
              <a:schemeClr val="lt1"/>
            </a:solidFill>
            <a:prstDash val="solid"/>
            <a:round/>
            <a:headEnd len="med" w="med" type="none"/>
            <a:tailEnd len="med" w="med" type="none"/>
          </a:ln>
        </p:spPr>
      </p:cxnSp>
      <p:cxnSp>
        <p:nvCxnSpPr>
          <p:cNvPr id="161" name="Google Shape;161;p22"/>
          <p:cNvCxnSpPr/>
          <p:nvPr/>
        </p:nvCxnSpPr>
        <p:spPr>
          <a:xfrm rot="10800000">
            <a:off x="7989300" y="-7435"/>
            <a:ext cx="1154700" cy="1082400"/>
          </a:xfrm>
          <a:prstGeom prst="straightConnector1">
            <a:avLst/>
          </a:prstGeom>
          <a:noFill/>
          <a:ln cap="flat" cmpd="sng" w="9525">
            <a:solidFill>
              <a:schemeClr val="lt1"/>
            </a:solidFill>
            <a:prstDash val="solid"/>
            <a:round/>
            <a:headEnd len="med" w="med" type="none"/>
            <a:tailEnd len="med" w="med" type="none"/>
          </a:ln>
        </p:spPr>
      </p:cxnSp>
      <p:sp>
        <p:nvSpPr>
          <p:cNvPr id="162" name="Google Shape;162;p22"/>
          <p:cNvSpPr/>
          <p:nvPr/>
        </p:nvSpPr>
        <p:spPr>
          <a:xfrm rot="5400000">
            <a:off x="6090447" y="-1257300"/>
            <a:ext cx="2393100" cy="2393100"/>
          </a:xfrm>
          <a:prstGeom prst="arc">
            <a:avLst>
              <a:gd fmla="val 16200000" name="adj1"/>
              <a:gd fmla="val 5270159"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22"/>
          <p:cNvSpPr/>
          <p:nvPr/>
        </p:nvSpPr>
        <p:spPr>
          <a:xfrm rot="5400000">
            <a:off x="6574352" y="-773104"/>
            <a:ext cx="1425000" cy="1425000"/>
          </a:xfrm>
          <a:prstGeom prst="arc">
            <a:avLst>
              <a:gd fmla="val 16200000" name="adj1"/>
              <a:gd fmla="val 5270159"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6">
  <p:cSld name="TITLE_ONLY_6">
    <p:spTree>
      <p:nvGrpSpPr>
        <p:cNvPr id="164" name="Shape 164"/>
        <p:cNvGrpSpPr/>
        <p:nvPr/>
      </p:nvGrpSpPr>
      <p:grpSpPr>
        <a:xfrm>
          <a:off x="0" y="0"/>
          <a:ext cx="0" cy="0"/>
          <a:chOff x="0" y="0"/>
          <a:chExt cx="0" cy="0"/>
        </a:xfrm>
      </p:grpSpPr>
      <p:sp>
        <p:nvSpPr>
          <p:cNvPr id="165" name="Google Shape;165;p23"/>
          <p:cNvSpPr txBox="1"/>
          <p:nvPr>
            <p:ph type="title"/>
          </p:nvPr>
        </p:nvSpPr>
        <p:spPr>
          <a:xfrm>
            <a:off x="720000" y="540000"/>
            <a:ext cx="7704000" cy="564300"/>
          </a:xfrm>
          <a:prstGeom prst="rect">
            <a:avLst/>
          </a:prstGeom>
        </p:spPr>
        <p:txBody>
          <a:bodyPr anchorCtr="0" anchor="t" bIns="91425" lIns="91425" spcFirstLastPara="1" rIns="91425" wrap="square" tIns="91425">
            <a:noAutofit/>
          </a:bodyPr>
          <a:lstStyle>
            <a:lvl1pPr lvl="0" rtl="0">
              <a:spcBef>
                <a:spcPts val="0"/>
              </a:spcBef>
              <a:spcAft>
                <a:spcPts val="0"/>
              </a:spcAft>
              <a:buSzPts val="31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p:txBody>
      </p:sp>
      <p:pic>
        <p:nvPicPr>
          <p:cNvPr id="166" name="Google Shape;166;p23"/>
          <p:cNvPicPr preferRelativeResize="0"/>
          <p:nvPr/>
        </p:nvPicPr>
        <p:blipFill>
          <a:blip r:embed="rId2">
            <a:alphaModFix/>
          </a:blip>
          <a:stretch>
            <a:fillRect/>
          </a:stretch>
        </p:blipFill>
        <p:spPr>
          <a:xfrm>
            <a:off x="0" y="0"/>
            <a:ext cx="9144000" cy="5143505"/>
          </a:xfrm>
          <a:prstGeom prst="rect">
            <a:avLst/>
          </a:prstGeom>
          <a:noFill/>
          <a:ln>
            <a:noFill/>
          </a:ln>
        </p:spPr>
      </p:pic>
      <p:cxnSp>
        <p:nvCxnSpPr>
          <p:cNvPr id="167" name="Google Shape;167;p23"/>
          <p:cNvCxnSpPr/>
          <p:nvPr/>
        </p:nvCxnSpPr>
        <p:spPr>
          <a:xfrm>
            <a:off x="8758225" y="-9600"/>
            <a:ext cx="0" cy="5162700"/>
          </a:xfrm>
          <a:prstGeom prst="straightConnector1">
            <a:avLst/>
          </a:prstGeom>
          <a:noFill/>
          <a:ln cap="flat" cmpd="sng" w="9525">
            <a:solidFill>
              <a:schemeClr val="lt1"/>
            </a:solidFill>
            <a:prstDash val="solid"/>
            <a:round/>
            <a:headEnd len="med" w="med" type="none"/>
            <a:tailEnd len="med" w="med" type="none"/>
          </a:ln>
        </p:spPr>
      </p:cxnSp>
      <p:cxnSp>
        <p:nvCxnSpPr>
          <p:cNvPr id="168" name="Google Shape;168;p23"/>
          <p:cNvCxnSpPr/>
          <p:nvPr/>
        </p:nvCxnSpPr>
        <p:spPr>
          <a:xfrm>
            <a:off x="7258050" y="867900"/>
            <a:ext cx="1914600" cy="0"/>
          </a:xfrm>
          <a:prstGeom prst="straightConnector1">
            <a:avLst/>
          </a:prstGeom>
          <a:noFill/>
          <a:ln cap="flat" cmpd="sng" w="9525">
            <a:solidFill>
              <a:schemeClr val="lt1"/>
            </a:solidFill>
            <a:prstDash val="solid"/>
            <a:round/>
            <a:headEnd len="med" w="med" type="none"/>
            <a:tailEnd len="med" w="med" type="none"/>
          </a:ln>
        </p:spPr>
      </p:cxnSp>
      <p:cxnSp>
        <p:nvCxnSpPr>
          <p:cNvPr id="169" name="Google Shape;169;p23"/>
          <p:cNvCxnSpPr/>
          <p:nvPr/>
        </p:nvCxnSpPr>
        <p:spPr>
          <a:xfrm>
            <a:off x="385750" y="-9600"/>
            <a:ext cx="0" cy="5162700"/>
          </a:xfrm>
          <a:prstGeom prst="straightConnector1">
            <a:avLst/>
          </a:prstGeom>
          <a:noFill/>
          <a:ln cap="flat" cmpd="sng" w="9525">
            <a:solidFill>
              <a:schemeClr val="lt1"/>
            </a:solidFill>
            <a:prstDash val="solid"/>
            <a:round/>
            <a:headEnd len="med" w="med" type="none"/>
            <a:tailEnd len="med" w="med" type="none"/>
          </a:ln>
        </p:spPr>
      </p:cxn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7">
  <p:cSld name="TITLE_ONLY_7">
    <p:spTree>
      <p:nvGrpSpPr>
        <p:cNvPr id="170" name="Shape 170"/>
        <p:cNvGrpSpPr/>
        <p:nvPr/>
      </p:nvGrpSpPr>
      <p:grpSpPr>
        <a:xfrm>
          <a:off x="0" y="0"/>
          <a:ext cx="0" cy="0"/>
          <a:chOff x="0" y="0"/>
          <a:chExt cx="0" cy="0"/>
        </a:xfrm>
      </p:grpSpPr>
      <p:sp>
        <p:nvSpPr>
          <p:cNvPr id="171" name="Google Shape;171;p24"/>
          <p:cNvSpPr txBox="1"/>
          <p:nvPr>
            <p:ph type="title"/>
          </p:nvPr>
        </p:nvSpPr>
        <p:spPr>
          <a:xfrm>
            <a:off x="720000" y="540000"/>
            <a:ext cx="7704000" cy="564300"/>
          </a:xfrm>
          <a:prstGeom prst="rect">
            <a:avLst/>
          </a:prstGeom>
        </p:spPr>
        <p:txBody>
          <a:bodyPr anchorCtr="0" anchor="t" bIns="91425" lIns="91425" spcFirstLastPara="1" rIns="91425" wrap="square" tIns="91425">
            <a:noAutofit/>
          </a:bodyPr>
          <a:lstStyle>
            <a:lvl1pPr lvl="0" rtl="0">
              <a:spcBef>
                <a:spcPts val="0"/>
              </a:spcBef>
              <a:spcAft>
                <a:spcPts val="0"/>
              </a:spcAft>
              <a:buSzPts val="31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p:txBody>
      </p:sp>
      <p:pic>
        <p:nvPicPr>
          <p:cNvPr id="172" name="Google Shape;172;p24"/>
          <p:cNvPicPr preferRelativeResize="0"/>
          <p:nvPr/>
        </p:nvPicPr>
        <p:blipFill>
          <a:blip r:embed="rId2">
            <a:alphaModFix/>
          </a:blip>
          <a:stretch>
            <a:fillRect/>
          </a:stretch>
        </p:blipFill>
        <p:spPr>
          <a:xfrm>
            <a:off x="0" y="0"/>
            <a:ext cx="9143990" cy="5143500"/>
          </a:xfrm>
          <a:prstGeom prst="rect">
            <a:avLst/>
          </a:prstGeom>
          <a:noFill/>
          <a:ln>
            <a:noFill/>
          </a:ln>
        </p:spPr>
      </p:pic>
      <p:cxnSp>
        <p:nvCxnSpPr>
          <p:cNvPr id="173" name="Google Shape;173;p24"/>
          <p:cNvCxnSpPr/>
          <p:nvPr/>
        </p:nvCxnSpPr>
        <p:spPr>
          <a:xfrm rot="10800000">
            <a:off x="7989300" y="-7435"/>
            <a:ext cx="1154700" cy="1082400"/>
          </a:xfrm>
          <a:prstGeom prst="straightConnector1">
            <a:avLst/>
          </a:prstGeom>
          <a:noFill/>
          <a:ln cap="flat" cmpd="sng" w="9525">
            <a:solidFill>
              <a:schemeClr val="lt1"/>
            </a:solidFill>
            <a:prstDash val="solid"/>
            <a:round/>
            <a:headEnd len="med" w="med" type="none"/>
            <a:tailEnd len="med" w="med" type="none"/>
          </a:ln>
        </p:spPr>
      </p:cxnSp>
      <p:sp>
        <p:nvSpPr>
          <p:cNvPr id="174" name="Google Shape;174;p24"/>
          <p:cNvSpPr/>
          <p:nvPr/>
        </p:nvSpPr>
        <p:spPr>
          <a:xfrm flipH="1">
            <a:off x="8048559" y="-490800"/>
            <a:ext cx="1419300" cy="14193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8">
  <p:cSld name="TITLE_ONLY_8">
    <p:spTree>
      <p:nvGrpSpPr>
        <p:cNvPr id="175" name="Shape 175"/>
        <p:cNvGrpSpPr/>
        <p:nvPr/>
      </p:nvGrpSpPr>
      <p:grpSpPr>
        <a:xfrm>
          <a:off x="0" y="0"/>
          <a:ext cx="0" cy="0"/>
          <a:chOff x="0" y="0"/>
          <a:chExt cx="0" cy="0"/>
        </a:xfrm>
      </p:grpSpPr>
      <p:sp>
        <p:nvSpPr>
          <p:cNvPr id="176" name="Google Shape;176;p25"/>
          <p:cNvSpPr txBox="1"/>
          <p:nvPr>
            <p:ph type="title"/>
          </p:nvPr>
        </p:nvSpPr>
        <p:spPr>
          <a:xfrm>
            <a:off x="720000" y="540000"/>
            <a:ext cx="7704000" cy="564300"/>
          </a:xfrm>
          <a:prstGeom prst="rect">
            <a:avLst/>
          </a:prstGeom>
        </p:spPr>
        <p:txBody>
          <a:bodyPr anchorCtr="0" anchor="t" bIns="91425" lIns="91425" spcFirstLastPara="1" rIns="91425" wrap="square" tIns="91425">
            <a:noAutofit/>
          </a:bodyPr>
          <a:lstStyle>
            <a:lvl1pPr lvl="0" rtl="0">
              <a:spcBef>
                <a:spcPts val="0"/>
              </a:spcBef>
              <a:spcAft>
                <a:spcPts val="0"/>
              </a:spcAft>
              <a:buSzPts val="31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p:txBody>
      </p:sp>
      <p:pic>
        <p:nvPicPr>
          <p:cNvPr id="177" name="Google Shape;177;p25"/>
          <p:cNvPicPr preferRelativeResize="0"/>
          <p:nvPr/>
        </p:nvPicPr>
        <p:blipFill>
          <a:blip r:embed="rId2">
            <a:alphaModFix/>
          </a:blip>
          <a:stretch>
            <a:fillRect/>
          </a:stretch>
        </p:blipFill>
        <p:spPr>
          <a:xfrm>
            <a:off x="0" y="0"/>
            <a:ext cx="9144000" cy="5143505"/>
          </a:xfrm>
          <a:prstGeom prst="rect">
            <a:avLst/>
          </a:prstGeom>
          <a:noFill/>
          <a:ln>
            <a:noFill/>
          </a:ln>
        </p:spPr>
      </p:pic>
      <p:cxnSp>
        <p:nvCxnSpPr>
          <p:cNvPr id="178" name="Google Shape;178;p25"/>
          <p:cNvCxnSpPr/>
          <p:nvPr/>
        </p:nvCxnSpPr>
        <p:spPr>
          <a:xfrm>
            <a:off x="8758225" y="-9600"/>
            <a:ext cx="0" cy="5162700"/>
          </a:xfrm>
          <a:prstGeom prst="straightConnector1">
            <a:avLst/>
          </a:prstGeom>
          <a:noFill/>
          <a:ln cap="flat" cmpd="sng" w="9525">
            <a:solidFill>
              <a:schemeClr val="lt1"/>
            </a:solidFill>
            <a:prstDash val="solid"/>
            <a:round/>
            <a:headEnd len="med" w="med" type="none"/>
            <a:tailEnd len="med" w="med" type="none"/>
          </a:ln>
        </p:spPr>
      </p:cxnSp>
      <p:cxnSp>
        <p:nvCxnSpPr>
          <p:cNvPr id="179" name="Google Shape;179;p25"/>
          <p:cNvCxnSpPr/>
          <p:nvPr/>
        </p:nvCxnSpPr>
        <p:spPr>
          <a:xfrm flipH="1">
            <a:off x="7702488" y="3800400"/>
            <a:ext cx="1443000" cy="1352700"/>
          </a:xfrm>
          <a:prstGeom prst="straightConnector1">
            <a:avLst/>
          </a:prstGeom>
          <a:noFill/>
          <a:ln cap="flat" cmpd="sng" w="9525">
            <a:solidFill>
              <a:schemeClr val="lt1"/>
            </a:solidFill>
            <a:prstDash val="solid"/>
            <a:round/>
            <a:headEnd len="med" w="med" type="none"/>
            <a:tailEnd len="med" w="med" type="none"/>
          </a:ln>
        </p:spPr>
      </p:cxnSp>
      <p:sp>
        <p:nvSpPr>
          <p:cNvPr id="180" name="Google Shape;180;p25"/>
          <p:cNvSpPr/>
          <p:nvPr/>
        </p:nvSpPr>
        <p:spPr>
          <a:xfrm flipH="1">
            <a:off x="7753025" y="-992200"/>
            <a:ext cx="1953000" cy="19533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81" name="Google Shape;181;p25"/>
          <p:cNvCxnSpPr/>
          <p:nvPr/>
        </p:nvCxnSpPr>
        <p:spPr>
          <a:xfrm>
            <a:off x="385750" y="-9600"/>
            <a:ext cx="0" cy="5162700"/>
          </a:xfrm>
          <a:prstGeom prst="straightConnector1">
            <a:avLst/>
          </a:prstGeom>
          <a:noFill/>
          <a:ln cap="flat" cmpd="sng" w="9525">
            <a:solidFill>
              <a:schemeClr val="lt1"/>
            </a:solidFill>
            <a:prstDash val="solid"/>
            <a:round/>
            <a:headEnd len="med" w="med" type="none"/>
            <a:tailEnd len="med" w="med" type="none"/>
          </a:ln>
        </p:spPr>
      </p:cxn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MAIN_POINT_1">
    <p:spTree>
      <p:nvGrpSpPr>
        <p:cNvPr id="182" name="Shape 182"/>
        <p:cNvGrpSpPr/>
        <p:nvPr/>
      </p:nvGrpSpPr>
      <p:grpSpPr>
        <a:xfrm>
          <a:off x="0" y="0"/>
          <a:ext cx="0" cy="0"/>
          <a:chOff x="0" y="0"/>
          <a:chExt cx="0" cy="0"/>
        </a:xfrm>
      </p:grpSpPr>
      <p:pic>
        <p:nvPicPr>
          <p:cNvPr id="183" name="Google Shape;183;p26"/>
          <p:cNvPicPr preferRelativeResize="0"/>
          <p:nvPr/>
        </p:nvPicPr>
        <p:blipFill>
          <a:blip r:embed="rId2">
            <a:alphaModFix/>
          </a:blip>
          <a:stretch>
            <a:fillRect/>
          </a:stretch>
        </p:blipFill>
        <p:spPr>
          <a:xfrm>
            <a:off x="0" y="0"/>
            <a:ext cx="9144000" cy="5143500"/>
          </a:xfrm>
          <a:prstGeom prst="rect">
            <a:avLst/>
          </a:prstGeom>
          <a:noFill/>
          <a:ln>
            <a:noFill/>
          </a:ln>
        </p:spPr>
      </p:pic>
      <p:sp>
        <p:nvSpPr>
          <p:cNvPr id="184" name="Google Shape;184;p26"/>
          <p:cNvSpPr txBox="1"/>
          <p:nvPr>
            <p:ph idx="1" type="subTitle"/>
          </p:nvPr>
        </p:nvSpPr>
        <p:spPr>
          <a:xfrm rot="236">
            <a:off x="4061399" y="3307575"/>
            <a:ext cx="4362600" cy="630600"/>
          </a:xfrm>
          <a:prstGeom prst="rect">
            <a:avLst/>
          </a:prstGeom>
          <a:noFill/>
          <a:ln>
            <a:noFill/>
          </a:ln>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85" name="Google Shape;185;p26"/>
          <p:cNvSpPr txBox="1"/>
          <p:nvPr>
            <p:ph type="title"/>
          </p:nvPr>
        </p:nvSpPr>
        <p:spPr>
          <a:xfrm>
            <a:off x="3523625" y="1089450"/>
            <a:ext cx="5049600" cy="1944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800"/>
              <a:buNone/>
              <a:defRPr sz="120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p:txBody>
      </p:sp>
      <p:cxnSp>
        <p:nvCxnSpPr>
          <p:cNvPr id="186" name="Google Shape;186;p26"/>
          <p:cNvCxnSpPr/>
          <p:nvPr/>
        </p:nvCxnSpPr>
        <p:spPr>
          <a:xfrm>
            <a:off x="-1512" y="3800400"/>
            <a:ext cx="1443000" cy="1352700"/>
          </a:xfrm>
          <a:prstGeom prst="straightConnector1">
            <a:avLst/>
          </a:prstGeom>
          <a:noFill/>
          <a:ln cap="flat" cmpd="sng" w="9525">
            <a:solidFill>
              <a:schemeClr val="lt1"/>
            </a:solidFill>
            <a:prstDash val="solid"/>
            <a:round/>
            <a:headEnd len="med" w="med" type="none"/>
            <a:tailEnd len="med" w="med" type="none"/>
          </a:ln>
        </p:spPr>
      </p:cxn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MAIN_POINT_1_1">
    <p:spTree>
      <p:nvGrpSpPr>
        <p:cNvPr id="187" name="Shape 187"/>
        <p:cNvGrpSpPr/>
        <p:nvPr/>
      </p:nvGrpSpPr>
      <p:grpSpPr>
        <a:xfrm>
          <a:off x="0" y="0"/>
          <a:ext cx="0" cy="0"/>
          <a:chOff x="0" y="0"/>
          <a:chExt cx="0" cy="0"/>
        </a:xfrm>
      </p:grpSpPr>
      <p:pic>
        <p:nvPicPr>
          <p:cNvPr id="188" name="Google Shape;188;p27"/>
          <p:cNvPicPr preferRelativeResize="0"/>
          <p:nvPr/>
        </p:nvPicPr>
        <p:blipFill>
          <a:blip r:embed="rId2">
            <a:alphaModFix/>
          </a:blip>
          <a:stretch>
            <a:fillRect/>
          </a:stretch>
        </p:blipFill>
        <p:spPr>
          <a:xfrm>
            <a:off x="-10" y="0"/>
            <a:ext cx="9144000" cy="5143484"/>
          </a:xfrm>
          <a:prstGeom prst="rect">
            <a:avLst/>
          </a:prstGeom>
          <a:noFill/>
          <a:ln>
            <a:noFill/>
          </a:ln>
        </p:spPr>
      </p:pic>
      <p:sp>
        <p:nvSpPr>
          <p:cNvPr id="189" name="Google Shape;189;p27"/>
          <p:cNvSpPr txBox="1"/>
          <p:nvPr>
            <p:ph type="title"/>
          </p:nvPr>
        </p:nvSpPr>
        <p:spPr>
          <a:xfrm>
            <a:off x="1110288" y="1239700"/>
            <a:ext cx="4052100" cy="1015500"/>
          </a:xfrm>
          <a:prstGeom prst="rect">
            <a:avLst/>
          </a:prstGeom>
        </p:spPr>
        <p:txBody>
          <a:bodyPr anchorCtr="0" anchor="t" bIns="91425" lIns="91425" spcFirstLastPara="1" rIns="91425" wrap="square" tIns="91425">
            <a:noAutofit/>
          </a:bodyPr>
          <a:lstStyle>
            <a:lvl1pPr lvl="0" rtl="0">
              <a:spcBef>
                <a:spcPts val="0"/>
              </a:spcBef>
              <a:spcAft>
                <a:spcPts val="0"/>
              </a:spcAft>
              <a:buSzPts val="31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p:txBody>
      </p:sp>
      <p:sp>
        <p:nvSpPr>
          <p:cNvPr id="190" name="Google Shape;190;p27"/>
          <p:cNvSpPr txBox="1"/>
          <p:nvPr>
            <p:ph idx="1" type="subTitle"/>
          </p:nvPr>
        </p:nvSpPr>
        <p:spPr>
          <a:xfrm rot="-379">
            <a:off x="1110300" y="2425850"/>
            <a:ext cx="2723100" cy="1477800"/>
          </a:xfrm>
          <a:prstGeom prst="rect">
            <a:avLst/>
          </a:prstGeom>
          <a:noFill/>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cxnSp>
        <p:nvCxnSpPr>
          <p:cNvPr id="191" name="Google Shape;191;p27"/>
          <p:cNvCxnSpPr/>
          <p:nvPr/>
        </p:nvCxnSpPr>
        <p:spPr>
          <a:xfrm>
            <a:off x="-28725" y="4876800"/>
            <a:ext cx="9163200" cy="0"/>
          </a:xfrm>
          <a:prstGeom prst="straightConnector1">
            <a:avLst/>
          </a:prstGeom>
          <a:noFill/>
          <a:ln cap="flat" cmpd="sng" w="9525">
            <a:solidFill>
              <a:schemeClr val="lt1"/>
            </a:solidFill>
            <a:prstDash val="solid"/>
            <a:round/>
            <a:headEnd len="med" w="med" type="none"/>
            <a:tailEnd len="med" w="med" type="none"/>
          </a:ln>
        </p:spPr>
      </p:cxnSp>
      <p:cxnSp>
        <p:nvCxnSpPr>
          <p:cNvPr id="192" name="Google Shape;192;p27"/>
          <p:cNvCxnSpPr/>
          <p:nvPr/>
        </p:nvCxnSpPr>
        <p:spPr>
          <a:xfrm>
            <a:off x="385838" y="-9600"/>
            <a:ext cx="0" cy="5162700"/>
          </a:xfrm>
          <a:prstGeom prst="straightConnector1">
            <a:avLst/>
          </a:prstGeom>
          <a:noFill/>
          <a:ln cap="flat" cmpd="sng" w="9525">
            <a:solidFill>
              <a:schemeClr val="lt1"/>
            </a:solidFill>
            <a:prstDash val="solid"/>
            <a:round/>
            <a:headEnd len="med" w="med" type="none"/>
            <a:tailEnd len="med" w="med" type="none"/>
          </a:ln>
        </p:spPr>
      </p:cxnSp>
      <p:cxnSp>
        <p:nvCxnSpPr>
          <p:cNvPr id="193" name="Google Shape;193;p27"/>
          <p:cNvCxnSpPr/>
          <p:nvPr/>
        </p:nvCxnSpPr>
        <p:spPr>
          <a:xfrm>
            <a:off x="8758313" y="-9600"/>
            <a:ext cx="0" cy="5162700"/>
          </a:xfrm>
          <a:prstGeom prst="straightConnector1">
            <a:avLst/>
          </a:prstGeom>
          <a:noFill/>
          <a:ln cap="flat" cmpd="sng" w="9525">
            <a:solidFill>
              <a:schemeClr val="lt1"/>
            </a:solidFill>
            <a:prstDash val="solid"/>
            <a:round/>
            <a:headEnd len="med" w="med" type="none"/>
            <a:tailEnd len="med" w="med" type="none"/>
          </a:ln>
        </p:spPr>
      </p:cxn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MAIN_POINT_1_1_1">
    <p:spTree>
      <p:nvGrpSpPr>
        <p:cNvPr id="194" name="Shape 194"/>
        <p:cNvGrpSpPr/>
        <p:nvPr/>
      </p:nvGrpSpPr>
      <p:grpSpPr>
        <a:xfrm>
          <a:off x="0" y="0"/>
          <a:ext cx="0" cy="0"/>
          <a:chOff x="0" y="0"/>
          <a:chExt cx="0" cy="0"/>
        </a:xfrm>
      </p:grpSpPr>
      <p:pic>
        <p:nvPicPr>
          <p:cNvPr id="195" name="Google Shape;195;p28"/>
          <p:cNvPicPr preferRelativeResize="0"/>
          <p:nvPr/>
        </p:nvPicPr>
        <p:blipFill>
          <a:blip r:embed="rId2">
            <a:alphaModFix/>
          </a:blip>
          <a:stretch>
            <a:fillRect/>
          </a:stretch>
        </p:blipFill>
        <p:spPr>
          <a:xfrm>
            <a:off x="0" y="0"/>
            <a:ext cx="9144000" cy="5143484"/>
          </a:xfrm>
          <a:prstGeom prst="rect">
            <a:avLst/>
          </a:prstGeom>
          <a:noFill/>
          <a:ln>
            <a:noFill/>
          </a:ln>
        </p:spPr>
      </p:pic>
      <p:sp>
        <p:nvSpPr>
          <p:cNvPr id="196" name="Google Shape;196;p28"/>
          <p:cNvSpPr txBox="1"/>
          <p:nvPr>
            <p:ph type="title"/>
          </p:nvPr>
        </p:nvSpPr>
        <p:spPr>
          <a:xfrm>
            <a:off x="2698050" y="3310025"/>
            <a:ext cx="3747900" cy="728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1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p:txBody>
      </p:sp>
      <p:sp>
        <p:nvSpPr>
          <p:cNvPr id="197" name="Google Shape;197;p28"/>
          <p:cNvSpPr txBox="1"/>
          <p:nvPr>
            <p:ph idx="1" type="subTitle"/>
          </p:nvPr>
        </p:nvSpPr>
        <p:spPr>
          <a:xfrm rot="-377">
            <a:off x="1838475" y="4000499"/>
            <a:ext cx="5467200" cy="6027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98" name="Google Shape;198;p28"/>
          <p:cNvSpPr/>
          <p:nvPr/>
        </p:nvSpPr>
        <p:spPr>
          <a:xfrm flipH="1">
            <a:off x="7753025" y="-992200"/>
            <a:ext cx="1953000" cy="19533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99" name="Google Shape;199;p28"/>
          <p:cNvCxnSpPr/>
          <p:nvPr/>
        </p:nvCxnSpPr>
        <p:spPr>
          <a:xfrm>
            <a:off x="385838" y="-9600"/>
            <a:ext cx="0" cy="5162700"/>
          </a:xfrm>
          <a:prstGeom prst="straightConnector1">
            <a:avLst/>
          </a:prstGeom>
          <a:noFill/>
          <a:ln cap="flat" cmpd="sng" w="9525">
            <a:solidFill>
              <a:schemeClr val="lt1"/>
            </a:solidFill>
            <a:prstDash val="solid"/>
            <a:round/>
            <a:headEnd len="med" w="med" type="none"/>
            <a:tailEnd len="med" w="med" type="none"/>
          </a:ln>
        </p:spPr>
      </p:cxnSp>
      <p:cxnSp>
        <p:nvCxnSpPr>
          <p:cNvPr id="200" name="Google Shape;200;p28"/>
          <p:cNvCxnSpPr/>
          <p:nvPr/>
        </p:nvCxnSpPr>
        <p:spPr>
          <a:xfrm>
            <a:off x="8758313" y="-9600"/>
            <a:ext cx="0" cy="5162700"/>
          </a:xfrm>
          <a:prstGeom prst="straightConnector1">
            <a:avLst/>
          </a:prstGeom>
          <a:noFill/>
          <a:ln cap="flat" cmpd="sng" w="9525">
            <a:solidFill>
              <a:schemeClr val="lt1"/>
            </a:solidFill>
            <a:prstDash val="solid"/>
            <a:round/>
            <a:headEnd len="med" w="med" type="none"/>
            <a:tailEnd len="med" w="med" type="none"/>
          </a:ln>
        </p:spPr>
      </p:cxn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MAIN_POINT_1_1_2">
    <p:spTree>
      <p:nvGrpSpPr>
        <p:cNvPr id="201" name="Shape 201"/>
        <p:cNvGrpSpPr/>
        <p:nvPr/>
      </p:nvGrpSpPr>
      <p:grpSpPr>
        <a:xfrm>
          <a:off x="0" y="0"/>
          <a:ext cx="0" cy="0"/>
          <a:chOff x="0" y="0"/>
          <a:chExt cx="0" cy="0"/>
        </a:xfrm>
      </p:grpSpPr>
      <p:pic>
        <p:nvPicPr>
          <p:cNvPr id="202" name="Google Shape;202;p29"/>
          <p:cNvPicPr preferRelativeResize="0"/>
          <p:nvPr/>
        </p:nvPicPr>
        <p:blipFill>
          <a:blip r:embed="rId2">
            <a:alphaModFix/>
          </a:blip>
          <a:stretch>
            <a:fillRect/>
          </a:stretch>
        </p:blipFill>
        <p:spPr>
          <a:xfrm>
            <a:off x="0" y="0"/>
            <a:ext cx="9144000" cy="5143484"/>
          </a:xfrm>
          <a:prstGeom prst="rect">
            <a:avLst/>
          </a:prstGeom>
          <a:noFill/>
          <a:ln>
            <a:noFill/>
          </a:ln>
        </p:spPr>
      </p:pic>
      <p:sp>
        <p:nvSpPr>
          <p:cNvPr id="203" name="Google Shape;203;p29"/>
          <p:cNvSpPr txBox="1"/>
          <p:nvPr>
            <p:ph type="title"/>
          </p:nvPr>
        </p:nvSpPr>
        <p:spPr>
          <a:xfrm>
            <a:off x="1343250" y="1917200"/>
            <a:ext cx="2907600" cy="564300"/>
          </a:xfrm>
          <a:prstGeom prst="rect">
            <a:avLst/>
          </a:prstGeom>
        </p:spPr>
        <p:txBody>
          <a:bodyPr anchorCtr="0" anchor="t" bIns="91425" lIns="91425" spcFirstLastPara="1" rIns="91425" wrap="square" tIns="91425">
            <a:noAutofit/>
          </a:bodyPr>
          <a:lstStyle>
            <a:lvl1pPr lvl="0" rtl="0">
              <a:spcBef>
                <a:spcPts val="0"/>
              </a:spcBef>
              <a:spcAft>
                <a:spcPts val="0"/>
              </a:spcAft>
              <a:buSzPts val="31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p:txBody>
      </p:sp>
      <p:sp>
        <p:nvSpPr>
          <p:cNvPr id="204" name="Google Shape;204;p29"/>
          <p:cNvSpPr txBox="1"/>
          <p:nvPr>
            <p:ph idx="1" type="subTitle"/>
          </p:nvPr>
        </p:nvSpPr>
        <p:spPr>
          <a:xfrm rot="-318">
            <a:off x="1343250" y="2619300"/>
            <a:ext cx="3247800" cy="853500"/>
          </a:xfrm>
          <a:prstGeom prst="rect">
            <a:avLst/>
          </a:prstGeom>
          <a:noFill/>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cxnSp>
        <p:nvCxnSpPr>
          <p:cNvPr id="205" name="Google Shape;205;p29"/>
          <p:cNvCxnSpPr/>
          <p:nvPr/>
        </p:nvCxnSpPr>
        <p:spPr>
          <a:xfrm>
            <a:off x="9525" y="867900"/>
            <a:ext cx="9163200" cy="0"/>
          </a:xfrm>
          <a:prstGeom prst="straightConnector1">
            <a:avLst/>
          </a:prstGeom>
          <a:noFill/>
          <a:ln cap="flat" cmpd="sng" w="9525">
            <a:solidFill>
              <a:schemeClr val="lt1"/>
            </a:solidFill>
            <a:prstDash val="solid"/>
            <a:round/>
            <a:headEnd len="med" w="med" type="none"/>
            <a:tailEnd len="med" w="med" type="none"/>
          </a:ln>
        </p:spPr>
      </p:cxnSp>
      <p:cxnSp>
        <p:nvCxnSpPr>
          <p:cNvPr id="206" name="Google Shape;206;p29"/>
          <p:cNvCxnSpPr/>
          <p:nvPr/>
        </p:nvCxnSpPr>
        <p:spPr>
          <a:xfrm>
            <a:off x="8758225" y="-9600"/>
            <a:ext cx="0" cy="5162700"/>
          </a:xfrm>
          <a:prstGeom prst="straightConnector1">
            <a:avLst/>
          </a:prstGeom>
          <a:noFill/>
          <a:ln cap="flat" cmpd="sng" w="9525">
            <a:solidFill>
              <a:schemeClr val="lt1"/>
            </a:solidFill>
            <a:prstDash val="solid"/>
            <a:round/>
            <a:headEnd len="med" w="med" type="none"/>
            <a:tailEnd len="med" w="med" type="none"/>
          </a:ln>
        </p:spPr>
      </p:cxnSp>
      <p:cxnSp>
        <p:nvCxnSpPr>
          <p:cNvPr id="207" name="Google Shape;207;p29"/>
          <p:cNvCxnSpPr/>
          <p:nvPr/>
        </p:nvCxnSpPr>
        <p:spPr>
          <a:xfrm>
            <a:off x="385750" y="-9600"/>
            <a:ext cx="0" cy="5162700"/>
          </a:xfrm>
          <a:prstGeom prst="straightConnector1">
            <a:avLst/>
          </a:prstGeom>
          <a:noFill/>
          <a:ln cap="flat" cmpd="sng" w="9525">
            <a:solidFill>
              <a:schemeClr val="lt1"/>
            </a:solidFill>
            <a:prstDash val="solid"/>
            <a:round/>
            <a:headEnd len="med" w="med" type="none"/>
            <a:tailEnd len="med" w="med" type="none"/>
          </a:ln>
        </p:spPr>
      </p:cxn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MAIN_POINT_1_1_3">
    <p:spTree>
      <p:nvGrpSpPr>
        <p:cNvPr id="208" name="Shape 208"/>
        <p:cNvGrpSpPr/>
        <p:nvPr/>
      </p:nvGrpSpPr>
      <p:grpSpPr>
        <a:xfrm>
          <a:off x="0" y="0"/>
          <a:ext cx="0" cy="0"/>
          <a:chOff x="0" y="0"/>
          <a:chExt cx="0" cy="0"/>
        </a:xfrm>
      </p:grpSpPr>
      <p:pic>
        <p:nvPicPr>
          <p:cNvPr id="209" name="Google Shape;209;p30"/>
          <p:cNvPicPr preferRelativeResize="0"/>
          <p:nvPr/>
        </p:nvPicPr>
        <p:blipFill>
          <a:blip r:embed="rId2">
            <a:alphaModFix/>
          </a:blip>
          <a:stretch>
            <a:fillRect/>
          </a:stretch>
        </p:blipFill>
        <p:spPr>
          <a:xfrm>
            <a:off x="0" y="0"/>
            <a:ext cx="9144000" cy="5143500"/>
          </a:xfrm>
          <a:prstGeom prst="rect">
            <a:avLst/>
          </a:prstGeom>
          <a:noFill/>
          <a:ln>
            <a:noFill/>
          </a:ln>
        </p:spPr>
      </p:pic>
      <p:sp>
        <p:nvSpPr>
          <p:cNvPr id="210" name="Google Shape;210;p30"/>
          <p:cNvSpPr txBox="1"/>
          <p:nvPr>
            <p:ph type="title"/>
          </p:nvPr>
        </p:nvSpPr>
        <p:spPr>
          <a:xfrm>
            <a:off x="4401875" y="1424263"/>
            <a:ext cx="3494100" cy="11451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100"/>
              <a:buNone/>
              <a:defRPr/>
            </a:lvl1pPr>
            <a:lvl2pPr lvl="1" rtl="0" algn="r">
              <a:spcBef>
                <a:spcPts val="0"/>
              </a:spcBef>
              <a:spcAft>
                <a:spcPts val="0"/>
              </a:spcAft>
              <a:buSzPts val="3100"/>
              <a:buNone/>
              <a:defRPr/>
            </a:lvl2pPr>
            <a:lvl3pPr lvl="2" rtl="0" algn="r">
              <a:spcBef>
                <a:spcPts val="0"/>
              </a:spcBef>
              <a:spcAft>
                <a:spcPts val="0"/>
              </a:spcAft>
              <a:buSzPts val="3100"/>
              <a:buNone/>
              <a:defRPr/>
            </a:lvl3pPr>
            <a:lvl4pPr lvl="3" rtl="0" algn="r">
              <a:spcBef>
                <a:spcPts val="0"/>
              </a:spcBef>
              <a:spcAft>
                <a:spcPts val="0"/>
              </a:spcAft>
              <a:buSzPts val="3100"/>
              <a:buNone/>
              <a:defRPr/>
            </a:lvl4pPr>
            <a:lvl5pPr lvl="4" rtl="0" algn="r">
              <a:spcBef>
                <a:spcPts val="0"/>
              </a:spcBef>
              <a:spcAft>
                <a:spcPts val="0"/>
              </a:spcAft>
              <a:buSzPts val="3100"/>
              <a:buNone/>
              <a:defRPr/>
            </a:lvl5pPr>
            <a:lvl6pPr lvl="5" rtl="0" algn="r">
              <a:spcBef>
                <a:spcPts val="0"/>
              </a:spcBef>
              <a:spcAft>
                <a:spcPts val="0"/>
              </a:spcAft>
              <a:buSzPts val="3100"/>
              <a:buNone/>
              <a:defRPr/>
            </a:lvl6pPr>
            <a:lvl7pPr lvl="6" rtl="0" algn="r">
              <a:spcBef>
                <a:spcPts val="0"/>
              </a:spcBef>
              <a:spcAft>
                <a:spcPts val="0"/>
              </a:spcAft>
              <a:buSzPts val="3100"/>
              <a:buNone/>
              <a:defRPr/>
            </a:lvl7pPr>
            <a:lvl8pPr lvl="7" rtl="0" algn="r">
              <a:spcBef>
                <a:spcPts val="0"/>
              </a:spcBef>
              <a:spcAft>
                <a:spcPts val="0"/>
              </a:spcAft>
              <a:buSzPts val="3100"/>
              <a:buNone/>
              <a:defRPr/>
            </a:lvl8pPr>
            <a:lvl9pPr lvl="8" rtl="0" algn="r">
              <a:spcBef>
                <a:spcPts val="0"/>
              </a:spcBef>
              <a:spcAft>
                <a:spcPts val="0"/>
              </a:spcAft>
              <a:buSzPts val="3100"/>
              <a:buNone/>
              <a:defRPr/>
            </a:lvl9pPr>
          </a:lstStyle>
          <a:p/>
        </p:txBody>
      </p:sp>
      <p:sp>
        <p:nvSpPr>
          <p:cNvPr id="211" name="Google Shape;211;p30"/>
          <p:cNvSpPr txBox="1"/>
          <p:nvPr>
            <p:ph idx="1" type="subTitle"/>
          </p:nvPr>
        </p:nvSpPr>
        <p:spPr>
          <a:xfrm rot="-590">
            <a:off x="4401800" y="2569537"/>
            <a:ext cx="3494100" cy="911700"/>
          </a:xfrm>
          <a:prstGeom prst="rect">
            <a:avLst/>
          </a:prstGeom>
          <a:noFill/>
          <a:ln>
            <a:noFill/>
          </a:ln>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a:lvl1pPr>
            <a:lvl2pPr lvl="1" rtl="0" algn="r">
              <a:lnSpc>
                <a:spcPct val="100000"/>
              </a:lnSpc>
              <a:spcBef>
                <a:spcPts val="0"/>
              </a:spcBef>
              <a:spcAft>
                <a:spcPts val="0"/>
              </a:spcAft>
              <a:buSzPts val="1400"/>
              <a:buNone/>
              <a:defRPr/>
            </a:lvl2pPr>
            <a:lvl3pPr lvl="2" rtl="0" algn="r">
              <a:lnSpc>
                <a:spcPct val="100000"/>
              </a:lnSpc>
              <a:spcBef>
                <a:spcPts val="1600"/>
              </a:spcBef>
              <a:spcAft>
                <a:spcPts val="0"/>
              </a:spcAft>
              <a:buSzPts val="1400"/>
              <a:buNone/>
              <a:defRPr/>
            </a:lvl3pPr>
            <a:lvl4pPr lvl="3" rtl="0" algn="r">
              <a:lnSpc>
                <a:spcPct val="100000"/>
              </a:lnSpc>
              <a:spcBef>
                <a:spcPts val="1600"/>
              </a:spcBef>
              <a:spcAft>
                <a:spcPts val="0"/>
              </a:spcAft>
              <a:buSzPts val="1400"/>
              <a:buNone/>
              <a:defRPr/>
            </a:lvl4pPr>
            <a:lvl5pPr lvl="4" rtl="0" algn="r">
              <a:lnSpc>
                <a:spcPct val="100000"/>
              </a:lnSpc>
              <a:spcBef>
                <a:spcPts val="1600"/>
              </a:spcBef>
              <a:spcAft>
                <a:spcPts val="0"/>
              </a:spcAft>
              <a:buSzPts val="1400"/>
              <a:buNone/>
              <a:defRPr/>
            </a:lvl5pPr>
            <a:lvl6pPr lvl="5" rtl="0" algn="r">
              <a:lnSpc>
                <a:spcPct val="100000"/>
              </a:lnSpc>
              <a:spcBef>
                <a:spcPts val="1600"/>
              </a:spcBef>
              <a:spcAft>
                <a:spcPts val="0"/>
              </a:spcAft>
              <a:buSzPts val="1400"/>
              <a:buNone/>
              <a:defRPr/>
            </a:lvl6pPr>
            <a:lvl7pPr lvl="6" rtl="0" algn="r">
              <a:lnSpc>
                <a:spcPct val="100000"/>
              </a:lnSpc>
              <a:spcBef>
                <a:spcPts val="1600"/>
              </a:spcBef>
              <a:spcAft>
                <a:spcPts val="0"/>
              </a:spcAft>
              <a:buSzPts val="1400"/>
              <a:buNone/>
              <a:defRPr/>
            </a:lvl7pPr>
            <a:lvl8pPr lvl="7" rtl="0" algn="r">
              <a:lnSpc>
                <a:spcPct val="100000"/>
              </a:lnSpc>
              <a:spcBef>
                <a:spcPts val="1600"/>
              </a:spcBef>
              <a:spcAft>
                <a:spcPts val="0"/>
              </a:spcAft>
              <a:buSzPts val="1400"/>
              <a:buNone/>
              <a:defRPr/>
            </a:lvl8pPr>
            <a:lvl9pPr lvl="8" rtl="0" algn="r">
              <a:lnSpc>
                <a:spcPct val="100000"/>
              </a:lnSpc>
              <a:spcBef>
                <a:spcPts val="1600"/>
              </a:spcBef>
              <a:spcAft>
                <a:spcPts val="1600"/>
              </a:spcAft>
              <a:buSzPts val="1400"/>
              <a:buNone/>
              <a:defRPr/>
            </a:lvl9pPr>
          </a:lstStyle>
          <a:p/>
        </p:txBody>
      </p:sp>
      <p:cxnSp>
        <p:nvCxnSpPr>
          <p:cNvPr id="212" name="Google Shape;212;p30"/>
          <p:cNvCxnSpPr/>
          <p:nvPr/>
        </p:nvCxnSpPr>
        <p:spPr>
          <a:xfrm>
            <a:off x="8758225" y="-9600"/>
            <a:ext cx="0" cy="5162700"/>
          </a:xfrm>
          <a:prstGeom prst="straightConnector1">
            <a:avLst/>
          </a:prstGeom>
          <a:noFill/>
          <a:ln cap="flat" cmpd="sng" w="9525">
            <a:solidFill>
              <a:schemeClr val="lt1"/>
            </a:solidFill>
            <a:prstDash val="solid"/>
            <a:round/>
            <a:headEnd len="med" w="med" type="none"/>
            <a:tailEnd len="med" w="med" type="none"/>
          </a:ln>
        </p:spPr>
      </p:cxnSp>
      <p:cxnSp>
        <p:nvCxnSpPr>
          <p:cNvPr id="213" name="Google Shape;213;p30"/>
          <p:cNvCxnSpPr/>
          <p:nvPr/>
        </p:nvCxnSpPr>
        <p:spPr>
          <a:xfrm>
            <a:off x="385750" y="-9600"/>
            <a:ext cx="0" cy="5162700"/>
          </a:xfrm>
          <a:prstGeom prst="straightConnector1">
            <a:avLst/>
          </a:prstGeom>
          <a:noFill/>
          <a:ln cap="flat" cmpd="sng" w="9525">
            <a:solidFill>
              <a:schemeClr val="lt1"/>
            </a:solidFill>
            <a:prstDash val="solid"/>
            <a:round/>
            <a:headEnd len="med" w="med" type="none"/>
            <a:tailEnd len="med" w="med" type="none"/>
          </a:ln>
        </p:spPr>
      </p:cxnSp>
      <p:cxnSp>
        <p:nvCxnSpPr>
          <p:cNvPr id="214" name="Google Shape;214;p30"/>
          <p:cNvCxnSpPr/>
          <p:nvPr/>
        </p:nvCxnSpPr>
        <p:spPr>
          <a:xfrm>
            <a:off x="-28725" y="4876800"/>
            <a:ext cx="9163200" cy="0"/>
          </a:xfrm>
          <a:prstGeom prst="straightConnector1">
            <a:avLst/>
          </a:prstGeom>
          <a:noFill/>
          <a:ln cap="flat" cmpd="sng" w="9525">
            <a:solidFill>
              <a:schemeClr val="lt1"/>
            </a:solidFill>
            <a:prstDash val="solid"/>
            <a:round/>
            <a:headEnd len="med" w="med" type="none"/>
            <a:tailEnd len="med" w="med" type="none"/>
          </a:ln>
        </p:spPr>
      </p:cxnSp>
      <p:sp>
        <p:nvSpPr>
          <p:cNvPr id="215" name="Google Shape;215;p30"/>
          <p:cNvSpPr/>
          <p:nvPr/>
        </p:nvSpPr>
        <p:spPr>
          <a:xfrm flipH="1">
            <a:off x="7753025" y="-992200"/>
            <a:ext cx="1953000" cy="19533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16" name="Google Shape;216;p30"/>
          <p:cNvCxnSpPr/>
          <p:nvPr/>
        </p:nvCxnSpPr>
        <p:spPr>
          <a:xfrm flipH="1">
            <a:off x="7702488" y="3800400"/>
            <a:ext cx="1443000" cy="1352700"/>
          </a:xfrm>
          <a:prstGeom prst="straightConnector1">
            <a:avLst/>
          </a:prstGeom>
          <a:noFill/>
          <a:ln cap="flat" cmpd="sng" w="9525">
            <a:solidFill>
              <a:schemeClr val="lt1"/>
            </a:solidFill>
            <a:prstDash val="solid"/>
            <a:round/>
            <a:headEnd len="med" w="med" type="none"/>
            <a:tailEnd len="med" w="med" type="none"/>
          </a:ln>
        </p:spPr>
      </p:cxnSp>
      <p:sp>
        <p:nvSpPr>
          <p:cNvPr id="217" name="Google Shape;217;p30"/>
          <p:cNvSpPr/>
          <p:nvPr/>
        </p:nvSpPr>
        <p:spPr>
          <a:xfrm flipH="1">
            <a:off x="103607" y="2611700"/>
            <a:ext cx="564300" cy="5643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5" name="Shape 25"/>
        <p:cNvGrpSpPr/>
        <p:nvPr/>
      </p:nvGrpSpPr>
      <p:grpSpPr>
        <a:xfrm>
          <a:off x="0" y="0"/>
          <a:ext cx="0" cy="0"/>
          <a:chOff x="0" y="0"/>
          <a:chExt cx="0" cy="0"/>
        </a:xfrm>
      </p:grpSpPr>
      <p:pic>
        <p:nvPicPr>
          <p:cNvPr id="26" name="Google Shape;26;p4"/>
          <p:cNvPicPr preferRelativeResize="0"/>
          <p:nvPr/>
        </p:nvPicPr>
        <p:blipFill>
          <a:blip r:embed="rId2">
            <a:alphaModFix/>
          </a:blip>
          <a:stretch>
            <a:fillRect/>
          </a:stretch>
        </p:blipFill>
        <p:spPr>
          <a:xfrm>
            <a:off x="0" y="0"/>
            <a:ext cx="9144000" cy="5143500"/>
          </a:xfrm>
          <a:prstGeom prst="rect">
            <a:avLst/>
          </a:prstGeom>
          <a:noFill/>
          <a:ln>
            <a:noFill/>
          </a:ln>
        </p:spPr>
      </p:pic>
      <p:sp>
        <p:nvSpPr>
          <p:cNvPr id="27" name="Google Shape;27;p4"/>
          <p:cNvSpPr txBox="1"/>
          <p:nvPr>
            <p:ph type="title"/>
          </p:nvPr>
        </p:nvSpPr>
        <p:spPr>
          <a:xfrm>
            <a:off x="720000" y="540000"/>
            <a:ext cx="7704000" cy="564300"/>
          </a:xfrm>
          <a:prstGeom prst="rect">
            <a:avLst/>
          </a:prstGeom>
        </p:spPr>
        <p:txBody>
          <a:bodyPr anchorCtr="0" anchor="t" bIns="91425" lIns="91425" spcFirstLastPara="1" rIns="91425" wrap="square" tIns="91425">
            <a:noAutofit/>
          </a:bodyPr>
          <a:lstStyle>
            <a:lvl1pPr lvl="0" rtl="0">
              <a:spcBef>
                <a:spcPts val="0"/>
              </a:spcBef>
              <a:spcAft>
                <a:spcPts val="0"/>
              </a:spcAft>
              <a:buSzPts val="31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p:txBody>
      </p:sp>
      <p:sp>
        <p:nvSpPr>
          <p:cNvPr id="28" name="Google Shape;28;p4"/>
          <p:cNvSpPr txBox="1"/>
          <p:nvPr>
            <p:ph idx="1" type="body"/>
          </p:nvPr>
        </p:nvSpPr>
        <p:spPr>
          <a:xfrm>
            <a:off x="720000" y="1237075"/>
            <a:ext cx="3852000" cy="33663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lnSpc>
                <a:spcPct val="115000"/>
              </a:lnSpc>
              <a:spcBef>
                <a:spcPts val="0"/>
              </a:spcBef>
              <a:spcAft>
                <a:spcPts val="0"/>
              </a:spcAft>
              <a:buSzPts val="1400"/>
              <a:buChar char="○"/>
              <a:defRPr/>
            </a:lvl2pPr>
            <a:lvl3pPr indent="-317500" lvl="2" marL="1371600" rtl="0">
              <a:lnSpc>
                <a:spcPct val="115000"/>
              </a:lnSpc>
              <a:spcBef>
                <a:spcPts val="1600"/>
              </a:spcBef>
              <a:spcAft>
                <a:spcPts val="0"/>
              </a:spcAft>
              <a:buSzPts val="1400"/>
              <a:buChar char="■"/>
              <a:defRPr/>
            </a:lvl3pPr>
            <a:lvl4pPr indent="-317500" lvl="3" marL="1828800" rtl="0">
              <a:lnSpc>
                <a:spcPct val="115000"/>
              </a:lnSpc>
              <a:spcBef>
                <a:spcPts val="1600"/>
              </a:spcBef>
              <a:spcAft>
                <a:spcPts val="0"/>
              </a:spcAft>
              <a:buSzPts val="1400"/>
              <a:buChar char="●"/>
              <a:defRPr/>
            </a:lvl4pPr>
            <a:lvl5pPr indent="-317500" lvl="4" marL="2286000" rtl="0">
              <a:lnSpc>
                <a:spcPct val="115000"/>
              </a:lnSpc>
              <a:spcBef>
                <a:spcPts val="1600"/>
              </a:spcBef>
              <a:spcAft>
                <a:spcPts val="0"/>
              </a:spcAft>
              <a:buSzPts val="1400"/>
              <a:buChar char="○"/>
              <a:defRPr/>
            </a:lvl5pPr>
            <a:lvl6pPr indent="-317500" lvl="5" marL="2743200" rtl="0">
              <a:lnSpc>
                <a:spcPct val="115000"/>
              </a:lnSpc>
              <a:spcBef>
                <a:spcPts val="1600"/>
              </a:spcBef>
              <a:spcAft>
                <a:spcPts val="0"/>
              </a:spcAft>
              <a:buSzPts val="1400"/>
              <a:buChar char="■"/>
              <a:defRPr/>
            </a:lvl6pPr>
            <a:lvl7pPr indent="-317500" lvl="6" marL="3200400" rtl="0">
              <a:lnSpc>
                <a:spcPct val="115000"/>
              </a:lnSpc>
              <a:spcBef>
                <a:spcPts val="1600"/>
              </a:spcBef>
              <a:spcAft>
                <a:spcPts val="0"/>
              </a:spcAft>
              <a:buSzPts val="1400"/>
              <a:buChar char="●"/>
              <a:defRPr/>
            </a:lvl7pPr>
            <a:lvl8pPr indent="-317500" lvl="7" marL="3657600" rtl="0">
              <a:lnSpc>
                <a:spcPct val="115000"/>
              </a:lnSpc>
              <a:spcBef>
                <a:spcPts val="1600"/>
              </a:spcBef>
              <a:spcAft>
                <a:spcPts val="0"/>
              </a:spcAft>
              <a:buSzPts val="1400"/>
              <a:buChar char="○"/>
              <a:defRPr/>
            </a:lvl8pPr>
            <a:lvl9pPr indent="-317500" lvl="8" marL="4114800" rtl="0">
              <a:lnSpc>
                <a:spcPct val="115000"/>
              </a:lnSpc>
              <a:spcBef>
                <a:spcPts val="1600"/>
              </a:spcBef>
              <a:spcAft>
                <a:spcPts val="1600"/>
              </a:spcAft>
              <a:buSzPts val="1400"/>
              <a:buChar char="■"/>
              <a:defRPr/>
            </a:lvl9pPr>
          </a:lstStyle>
          <a:p/>
        </p:txBody>
      </p:sp>
      <p:sp>
        <p:nvSpPr>
          <p:cNvPr id="29" name="Google Shape;29;p4"/>
          <p:cNvSpPr txBox="1"/>
          <p:nvPr>
            <p:ph idx="2" type="body"/>
          </p:nvPr>
        </p:nvSpPr>
        <p:spPr>
          <a:xfrm>
            <a:off x="4572000" y="1237075"/>
            <a:ext cx="3852000" cy="33663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lnSpc>
                <a:spcPct val="115000"/>
              </a:lnSpc>
              <a:spcBef>
                <a:spcPts val="0"/>
              </a:spcBef>
              <a:spcAft>
                <a:spcPts val="0"/>
              </a:spcAft>
              <a:buSzPts val="1400"/>
              <a:buChar char="○"/>
              <a:defRPr/>
            </a:lvl2pPr>
            <a:lvl3pPr indent="-317500" lvl="2" marL="1371600" rtl="0">
              <a:lnSpc>
                <a:spcPct val="115000"/>
              </a:lnSpc>
              <a:spcBef>
                <a:spcPts val="1600"/>
              </a:spcBef>
              <a:spcAft>
                <a:spcPts val="0"/>
              </a:spcAft>
              <a:buSzPts val="1400"/>
              <a:buChar char="■"/>
              <a:defRPr/>
            </a:lvl3pPr>
            <a:lvl4pPr indent="-317500" lvl="3" marL="1828800" rtl="0">
              <a:lnSpc>
                <a:spcPct val="115000"/>
              </a:lnSpc>
              <a:spcBef>
                <a:spcPts val="1600"/>
              </a:spcBef>
              <a:spcAft>
                <a:spcPts val="0"/>
              </a:spcAft>
              <a:buSzPts val="1400"/>
              <a:buChar char="●"/>
              <a:defRPr/>
            </a:lvl4pPr>
            <a:lvl5pPr indent="-317500" lvl="4" marL="2286000" rtl="0">
              <a:lnSpc>
                <a:spcPct val="115000"/>
              </a:lnSpc>
              <a:spcBef>
                <a:spcPts val="1600"/>
              </a:spcBef>
              <a:spcAft>
                <a:spcPts val="0"/>
              </a:spcAft>
              <a:buSzPts val="1400"/>
              <a:buChar char="○"/>
              <a:defRPr/>
            </a:lvl5pPr>
            <a:lvl6pPr indent="-317500" lvl="5" marL="2743200" rtl="0">
              <a:lnSpc>
                <a:spcPct val="115000"/>
              </a:lnSpc>
              <a:spcBef>
                <a:spcPts val="1600"/>
              </a:spcBef>
              <a:spcAft>
                <a:spcPts val="0"/>
              </a:spcAft>
              <a:buSzPts val="1400"/>
              <a:buChar char="■"/>
              <a:defRPr/>
            </a:lvl6pPr>
            <a:lvl7pPr indent="-317500" lvl="6" marL="3200400" rtl="0">
              <a:lnSpc>
                <a:spcPct val="115000"/>
              </a:lnSpc>
              <a:spcBef>
                <a:spcPts val="1600"/>
              </a:spcBef>
              <a:spcAft>
                <a:spcPts val="0"/>
              </a:spcAft>
              <a:buSzPts val="1400"/>
              <a:buChar char="●"/>
              <a:defRPr/>
            </a:lvl7pPr>
            <a:lvl8pPr indent="-317500" lvl="7" marL="3657600" rtl="0">
              <a:lnSpc>
                <a:spcPct val="115000"/>
              </a:lnSpc>
              <a:spcBef>
                <a:spcPts val="1600"/>
              </a:spcBef>
              <a:spcAft>
                <a:spcPts val="0"/>
              </a:spcAft>
              <a:buSzPts val="1400"/>
              <a:buChar char="○"/>
              <a:defRPr/>
            </a:lvl8pPr>
            <a:lvl9pPr indent="-317500" lvl="8" marL="4114800" rtl="0">
              <a:lnSpc>
                <a:spcPct val="115000"/>
              </a:lnSpc>
              <a:spcBef>
                <a:spcPts val="1600"/>
              </a:spcBef>
              <a:spcAft>
                <a:spcPts val="1600"/>
              </a:spcAft>
              <a:buSzPts val="1400"/>
              <a:buChar char="■"/>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2">
    <p:spTree>
      <p:nvGrpSpPr>
        <p:cNvPr id="218" name="Shape 218"/>
        <p:cNvGrpSpPr/>
        <p:nvPr/>
      </p:nvGrpSpPr>
      <p:grpSpPr>
        <a:xfrm>
          <a:off x="0" y="0"/>
          <a:ext cx="0" cy="0"/>
          <a:chOff x="0" y="0"/>
          <a:chExt cx="0" cy="0"/>
        </a:xfrm>
      </p:grpSpPr>
      <p:sp>
        <p:nvSpPr>
          <p:cNvPr id="219" name="Google Shape;219;p31"/>
          <p:cNvSpPr txBox="1"/>
          <p:nvPr>
            <p:ph idx="1" type="subTitle"/>
          </p:nvPr>
        </p:nvSpPr>
        <p:spPr>
          <a:xfrm>
            <a:off x="5560826" y="3982550"/>
            <a:ext cx="2088900" cy="630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20" name="Google Shape;220;p31"/>
          <p:cNvSpPr txBox="1"/>
          <p:nvPr>
            <p:ph idx="2" type="subTitle"/>
          </p:nvPr>
        </p:nvSpPr>
        <p:spPr>
          <a:xfrm>
            <a:off x="1493891" y="3976800"/>
            <a:ext cx="2089800" cy="626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21" name="Google Shape;221;p31"/>
          <p:cNvSpPr txBox="1"/>
          <p:nvPr>
            <p:ph type="title"/>
          </p:nvPr>
        </p:nvSpPr>
        <p:spPr>
          <a:xfrm>
            <a:off x="720000" y="540000"/>
            <a:ext cx="7704000" cy="564300"/>
          </a:xfrm>
          <a:prstGeom prst="rect">
            <a:avLst/>
          </a:prstGeom>
        </p:spPr>
        <p:txBody>
          <a:bodyPr anchorCtr="0" anchor="t" bIns="91425" lIns="91425" spcFirstLastPara="1" rIns="91425" wrap="square" tIns="91425">
            <a:noAutofit/>
          </a:bodyPr>
          <a:lstStyle>
            <a:lvl1pPr lvl="0" rtl="0">
              <a:spcBef>
                <a:spcPts val="0"/>
              </a:spcBef>
              <a:spcAft>
                <a:spcPts val="0"/>
              </a:spcAft>
              <a:buSzPts val="31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p:txBody>
      </p:sp>
      <p:sp>
        <p:nvSpPr>
          <p:cNvPr id="222" name="Google Shape;222;p31"/>
          <p:cNvSpPr txBox="1"/>
          <p:nvPr>
            <p:ph idx="3" type="title"/>
          </p:nvPr>
        </p:nvSpPr>
        <p:spPr>
          <a:xfrm>
            <a:off x="5560822" y="3602500"/>
            <a:ext cx="2088300" cy="456300"/>
          </a:xfrm>
          <a:prstGeom prst="rect">
            <a:avLst/>
          </a:prstGeom>
          <a:noFill/>
          <a:ln>
            <a:noFill/>
          </a:ln>
        </p:spPr>
        <p:txBody>
          <a:bodyPr anchorCtr="0" anchor="b" bIns="91425" lIns="91425" spcFirstLastPara="1" rIns="91425" wrap="square" tIns="91425">
            <a:noAutofit/>
          </a:bodyPr>
          <a:lstStyle>
            <a:lvl1pPr lvl="0" rtl="0" algn="ctr">
              <a:spcBef>
                <a:spcPts val="0"/>
              </a:spcBef>
              <a:spcAft>
                <a:spcPts val="0"/>
              </a:spcAft>
              <a:buSzPts val="2400"/>
              <a:buNone/>
              <a:defRPr sz="20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
        <p:nvSpPr>
          <p:cNvPr id="223" name="Google Shape;223;p31"/>
          <p:cNvSpPr txBox="1"/>
          <p:nvPr>
            <p:ph idx="4" type="title"/>
          </p:nvPr>
        </p:nvSpPr>
        <p:spPr>
          <a:xfrm>
            <a:off x="1495042" y="3602490"/>
            <a:ext cx="2087700" cy="457200"/>
          </a:xfrm>
          <a:prstGeom prst="rect">
            <a:avLst/>
          </a:prstGeom>
          <a:noFill/>
          <a:ln>
            <a:noFill/>
          </a:ln>
        </p:spPr>
        <p:txBody>
          <a:bodyPr anchorCtr="0" anchor="b" bIns="91425" lIns="91425" spcFirstLastPara="1" rIns="91425" wrap="square" tIns="91425">
            <a:noAutofit/>
          </a:bodyPr>
          <a:lstStyle>
            <a:lvl1pPr lvl="0" rtl="0" algn="ctr">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pic>
        <p:nvPicPr>
          <p:cNvPr id="224" name="Google Shape;224;p31"/>
          <p:cNvPicPr preferRelativeResize="0"/>
          <p:nvPr/>
        </p:nvPicPr>
        <p:blipFill>
          <a:blip r:embed="rId2">
            <a:alphaModFix/>
          </a:blip>
          <a:stretch>
            <a:fillRect/>
          </a:stretch>
        </p:blipFill>
        <p:spPr>
          <a:xfrm>
            <a:off x="12" y="0"/>
            <a:ext cx="9144000" cy="5143508"/>
          </a:xfrm>
          <a:prstGeom prst="rect">
            <a:avLst/>
          </a:prstGeom>
          <a:noFill/>
          <a:ln>
            <a:noFill/>
          </a:ln>
        </p:spPr>
      </p:pic>
      <p:cxnSp>
        <p:nvCxnSpPr>
          <p:cNvPr id="225" name="Google Shape;225;p31"/>
          <p:cNvCxnSpPr/>
          <p:nvPr/>
        </p:nvCxnSpPr>
        <p:spPr>
          <a:xfrm>
            <a:off x="8758225" y="-9600"/>
            <a:ext cx="0" cy="5162700"/>
          </a:xfrm>
          <a:prstGeom prst="straightConnector1">
            <a:avLst/>
          </a:prstGeom>
          <a:noFill/>
          <a:ln cap="flat" cmpd="sng" w="9525">
            <a:solidFill>
              <a:schemeClr val="lt1"/>
            </a:solidFill>
            <a:prstDash val="solid"/>
            <a:round/>
            <a:headEnd len="med" w="med" type="none"/>
            <a:tailEnd len="med" w="med" type="none"/>
          </a:ln>
        </p:spPr>
      </p:cxnSp>
      <p:cxnSp>
        <p:nvCxnSpPr>
          <p:cNvPr id="226" name="Google Shape;226;p31"/>
          <p:cNvCxnSpPr/>
          <p:nvPr/>
        </p:nvCxnSpPr>
        <p:spPr>
          <a:xfrm>
            <a:off x="-28725" y="4876800"/>
            <a:ext cx="9163200" cy="0"/>
          </a:xfrm>
          <a:prstGeom prst="straightConnector1">
            <a:avLst/>
          </a:prstGeom>
          <a:noFill/>
          <a:ln cap="flat" cmpd="sng" w="9525">
            <a:solidFill>
              <a:schemeClr val="lt1"/>
            </a:solidFill>
            <a:prstDash val="solid"/>
            <a:round/>
            <a:headEnd len="med" w="med" type="none"/>
            <a:tailEnd len="med" w="med" type="none"/>
          </a:ln>
        </p:spPr>
      </p:cxnSp>
      <p:sp>
        <p:nvSpPr>
          <p:cNvPr id="227" name="Google Shape;227;p31"/>
          <p:cNvSpPr/>
          <p:nvPr/>
        </p:nvSpPr>
        <p:spPr>
          <a:xfrm flipH="1">
            <a:off x="8048559" y="-490800"/>
            <a:ext cx="1419300" cy="14193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28" name="Google Shape;228;p31"/>
          <p:cNvCxnSpPr/>
          <p:nvPr/>
        </p:nvCxnSpPr>
        <p:spPr>
          <a:xfrm>
            <a:off x="385750" y="-9600"/>
            <a:ext cx="0" cy="5162700"/>
          </a:xfrm>
          <a:prstGeom prst="straightConnector1">
            <a:avLst/>
          </a:prstGeom>
          <a:noFill/>
          <a:ln cap="flat" cmpd="sng" w="9525">
            <a:solidFill>
              <a:schemeClr val="lt1"/>
            </a:solidFill>
            <a:prstDash val="solid"/>
            <a:round/>
            <a:headEnd len="med" w="med" type="none"/>
            <a:tailEnd len="med" w="med" type="none"/>
          </a:ln>
        </p:spPr>
      </p:cxn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1_1_1_2">
    <p:spTree>
      <p:nvGrpSpPr>
        <p:cNvPr id="229" name="Shape 229"/>
        <p:cNvGrpSpPr/>
        <p:nvPr/>
      </p:nvGrpSpPr>
      <p:grpSpPr>
        <a:xfrm>
          <a:off x="0" y="0"/>
          <a:ext cx="0" cy="0"/>
          <a:chOff x="0" y="0"/>
          <a:chExt cx="0" cy="0"/>
        </a:xfrm>
      </p:grpSpPr>
      <p:pic>
        <p:nvPicPr>
          <p:cNvPr id="230" name="Google Shape;230;p32"/>
          <p:cNvPicPr preferRelativeResize="0"/>
          <p:nvPr/>
        </p:nvPicPr>
        <p:blipFill>
          <a:blip r:embed="rId2">
            <a:alphaModFix/>
          </a:blip>
          <a:stretch>
            <a:fillRect/>
          </a:stretch>
        </p:blipFill>
        <p:spPr>
          <a:xfrm>
            <a:off x="-2" y="0"/>
            <a:ext cx="9144000" cy="5143524"/>
          </a:xfrm>
          <a:prstGeom prst="rect">
            <a:avLst/>
          </a:prstGeom>
          <a:noFill/>
          <a:ln>
            <a:noFill/>
          </a:ln>
        </p:spPr>
      </p:pic>
      <p:sp>
        <p:nvSpPr>
          <p:cNvPr id="231" name="Google Shape;231;p32"/>
          <p:cNvSpPr txBox="1"/>
          <p:nvPr>
            <p:ph type="title"/>
          </p:nvPr>
        </p:nvSpPr>
        <p:spPr>
          <a:xfrm>
            <a:off x="720000" y="540000"/>
            <a:ext cx="7704000" cy="564300"/>
          </a:xfrm>
          <a:prstGeom prst="rect">
            <a:avLst/>
          </a:prstGeom>
        </p:spPr>
        <p:txBody>
          <a:bodyPr anchorCtr="0" anchor="t" bIns="91425" lIns="91425" spcFirstLastPara="1" rIns="91425" wrap="square" tIns="91425">
            <a:noAutofit/>
          </a:bodyPr>
          <a:lstStyle>
            <a:lvl1pPr lvl="0" rtl="0">
              <a:spcBef>
                <a:spcPts val="0"/>
              </a:spcBef>
              <a:spcAft>
                <a:spcPts val="0"/>
              </a:spcAft>
              <a:buSzPts val="31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p:txBody>
      </p:sp>
      <p:sp>
        <p:nvSpPr>
          <p:cNvPr id="232" name="Google Shape;232;p32"/>
          <p:cNvSpPr txBox="1"/>
          <p:nvPr>
            <p:ph idx="2" type="title"/>
          </p:nvPr>
        </p:nvSpPr>
        <p:spPr>
          <a:xfrm>
            <a:off x="5162551" y="1104300"/>
            <a:ext cx="3261600" cy="440700"/>
          </a:xfrm>
          <a:prstGeom prst="rect">
            <a:avLst/>
          </a:prstGeom>
          <a:noFill/>
          <a:ln>
            <a:noFill/>
          </a:ln>
        </p:spPr>
        <p:txBody>
          <a:bodyPr anchorCtr="0" anchor="b" bIns="91425" lIns="91425" spcFirstLastPara="1" rIns="91425" wrap="square" tIns="91425">
            <a:noAutofit/>
          </a:bodyPr>
          <a:lstStyle>
            <a:lvl1pPr lvl="0" rtl="0" algn="r">
              <a:spcBef>
                <a:spcPts val="0"/>
              </a:spcBef>
              <a:spcAft>
                <a:spcPts val="0"/>
              </a:spcAft>
              <a:buSzPts val="2400"/>
              <a:buNone/>
              <a:defRPr sz="20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233" name="Google Shape;233;p32"/>
          <p:cNvSpPr txBox="1"/>
          <p:nvPr>
            <p:ph idx="1" type="subTitle"/>
          </p:nvPr>
        </p:nvSpPr>
        <p:spPr>
          <a:xfrm>
            <a:off x="5162551" y="1465853"/>
            <a:ext cx="3261600" cy="6036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34" name="Google Shape;234;p32"/>
          <p:cNvSpPr txBox="1"/>
          <p:nvPr>
            <p:ph idx="3" type="title"/>
          </p:nvPr>
        </p:nvSpPr>
        <p:spPr>
          <a:xfrm>
            <a:off x="5162568" y="2369684"/>
            <a:ext cx="3261600" cy="440700"/>
          </a:xfrm>
          <a:prstGeom prst="rect">
            <a:avLst/>
          </a:prstGeom>
          <a:noFill/>
          <a:ln>
            <a:noFill/>
          </a:ln>
        </p:spPr>
        <p:txBody>
          <a:bodyPr anchorCtr="0" anchor="b" bIns="91425" lIns="91425" spcFirstLastPara="1" rIns="91425" wrap="square" tIns="91425">
            <a:noAutofit/>
          </a:bodyPr>
          <a:lstStyle>
            <a:lvl1pPr lvl="0" rtl="0" algn="r">
              <a:spcBef>
                <a:spcPts val="0"/>
              </a:spcBef>
              <a:spcAft>
                <a:spcPts val="0"/>
              </a:spcAft>
              <a:buSzPts val="2400"/>
              <a:buNone/>
              <a:defRPr sz="20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235" name="Google Shape;235;p32"/>
          <p:cNvSpPr txBox="1"/>
          <p:nvPr>
            <p:ph idx="4" type="subTitle"/>
          </p:nvPr>
        </p:nvSpPr>
        <p:spPr>
          <a:xfrm>
            <a:off x="5162568" y="2731226"/>
            <a:ext cx="3259500" cy="6036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36" name="Google Shape;236;p32"/>
          <p:cNvSpPr txBox="1"/>
          <p:nvPr>
            <p:ph idx="5" type="title"/>
          </p:nvPr>
        </p:nvSpPr>
        <p:spPr>
          <a:xfrm>
            <a:off x="5162568" y="3635047"/>
            <a:ext cx="3261600" cy="440700"/>
          </a:xfrm>
          <a:prstGeom prst="rect">
            <a:avLst/>
          </a:prstGeom>
          <a:noFill/>
          <a:ln>
            <a:noFill/>
          </a:ln>
        </p:spPr>
        <p:txBody>
          <a:bodyPr anchorCtr="0" anchor="b" bIns="91425" lIns="91425" spcFirstLastPara="1" rIns="91425" wrap="square" tIns="91425">
            <a:noAutofit/>
          </a:bodyPr>
          <a:lstStyle>
            <a:lvl1pPr lvl="0" rtl="0" algn="r">
              <a:spcBef>
                <a:spcPts val="0"/>
              </a:spcBef>
              <a:spcAft>
                <a:spcPts val="0"/>
              </a:spcAft>
              <a:buSzPts val="2400"/>
              <a:buNone/>
              <a:defRPr sz="20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237" name="Google Shape;237;p32"/>
          <p:cNvSpPr txBox="1"/>
          <p:nvPr>
            <p:ph idx="6" type="subTitle"/>
          </p:nvPr>
        </p:nvSpPr>
        <p:spPr>
          <a:xfrm>
            <a:off x="5162572" y="3996600"/>
            <a:ext cx="3261600" cy="6069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cxnSp>
        <p:nvCxnSpPr>
          <p:cNvPr id="238" name="Google Shape;238;p32"/>
          <p:cNvCxnSpPr/>
          <p:nvPr/>
        </p:nvCxnSpPr>
        <p:spPr>
          <a:xfrm>
            <a:off x="7781925" y="-19050"/>
            <a:ext cx="947700" cy="887100"/>
          </a:xfrm>
          <a:prstGeom prst="straightConnector1">
            <a:avLst/>
          </a:prstGeom>
          <a:noFill/>
          <a:ln cap="flat" cmpd="sng" w="9525">
            <a:solidFill>
              <a:schemeClr val="lt1"/>
            </a:solidFill>
            <a:prstDash val="solid"/>
            <a:round/>
            <a:headEnd len="med" w="med" type="none"/>
            <a:tailEnd len="med" w="med" type="none"/>
          </a:ln>
        </p:spPr>
      </p:cxnSp>
      <p:cxnSp>
        <p:nvCxnSpPr>
          <p:cNvPr id="239" name="Google Shape;239;p32"/>
          <p:cNvCxnSpPr/>
          <p:nvPr/>
        </p:nvCxnSpPr>
        <p:spPr>
          <a:xfrm>
            <a:off x="8758313" y="-9600"/>
            <a:ext cx="0" cy="5162700"/>
          </a:xfrm>
          <a:prstGeom prst="straightConnector1">
            <a:avLst/>
          </a:prstGeom>
          <a:noFill/>
          <a:ln cap="flat" cmpd="sng" w="9525">
            <a:solidFill>
              <a:schemeClr val="lt1"/>
            </a:solidFill>
            <a:prstDash val="solid"/>
            <a:round/>
            <a:headEnd len="med" w="med" type="none"/>
            <a:tailEnd len="med" w="med" type="none"/>
          </a:ln>
        </p:spPr>
      </p:cxnSp>
      <p:cxnSp>
        <p:nvCxnSpPr>
          <p:cNvPr id="240" name="Google Shape;240;p32"/>
          <p:cNvCxnSpPr/>
          <p:nvPr/>
        </p:nvCxnSpPr>
        <p:spPr>
          <a:xfrm>
            <a:off x="7258050" y="867900"/>
            <a:ext cx="1914600" cy="0"/>
          </a:xfrm>
          <a:prstGeom prst="straightConnector1">
            <a:avLst/>
          </a:prstGeom>
          <a:noFill/>
          <a:ln cap="flat" cmpd="sng" w="9525">
            <a:solidFill>
              <a:schemeClr val="lt1"/>
            </a:solidFill>
            <a:prstDash val="solid"/>
            <a:round/>
            <a:headEnd len="med" w="med" type="none"/>
            <a:tailEnd len="med" w="med" type="none"/>
          </a:ln>
        </p:spPr>
      </p:cxn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1_1_1_1">
    <p:spTree>
      <p:nvGrpSpPr>
        <p:cNvPr id="241" name="Shape 241"/>
        <p:cNvGrpSpPr/>
        <p:nvPr/>
      </p:nvGrpSpPr>
      <p:grpSpPr>
        <a:xfrm>
          <a:off x="0" y="0"/>
          <a:ext cx="0" cy="0"/>
          <a:chOff x="0" y="0"/>
          <a:chExt cx="0" cy="0"/>
        </a:xfrm>
      </p:grpSpPr>
      <p:pic>
        <p:nvPicPr>
          <p:cNvPr id="242" name="Google Shape;242;p33"/>
          <p:cNvPicPr preferRelativeResize="0"/>
          <p:nvPr/>
        </p:nvPicPr>
        <p:blipFill>
          <a:blip r:embed="rId2">
            <a:alphaModFix/>
          </a:blip>
          <a:stretch>
            <a:fillRect/>
          </a:stretch>
        </p:blipFill>
        <p:spPr>
          <a:xfrm>
            <a:off x="0" y="0"/>
            <a:ext cx="9144000" cy="5143500"/>
          </a:xfrm>
          <a:prstGeom prst="rect">
            <a:avLst/>
          </a:prstGeom>
          <a:noFill/>
          <a:ln>
            <a:noFill/>
          </a:ln>
        </p:spPr>
      </p:pic>
      <p:sp>
        <p:nvSpPr>
          <p:cNvPr id="243" name="Google Shape;243;p33"/>
          <p:cNvSpPr txBox="1"/>
          <p:nvPr>
            <p:ph type="title"/>
          </p:nvPr>
        </p:nvSpPr>
        <p:spPr>
          <a:xfrm>
            <a:off x="720000" y="540000"/>
            <a:ext cx="7704000" cy="564300"/>
          </a:xfrm>
          <a:prstGeom prst="rect">
            <a:avLst/>
          </a:prstGeom>
        </p:spPr>
        <p:txBody>
          <a:bodyPr anchorCtr="0" anchor="t" bIns="91425" lIns="91425" spcFirstLastPara="1" rIns="91425" wrap="square" tIns="91425">
            <a:noAutofit/>
          </a:bodyPr>
          <a:lstStyle>
            <a:lvl1pPr lvl="0" rtl="0">
              <a:spcBef>
                <a:spcPts val="0"/>
              </a:spcBef>
              <a:spcAft>
                <a:spcPts val="0"/>
              </a:spcAft>
              <a:buSzPts val="31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p:txBody>
      </p:sp>
      <p:sp>
        <p:nvSpPr>
          <p:cNvPr id="244" name="Google Shape;244;p33"/>
          <p:cNvSpPr txBox="1"/>
          <p:nvPr>
            <p:ph idx="2" type="title"/>
          </p:nvPr>
        </p:nvSpPr>
        <p:spPr>
          <a:xfrm>
            <a:off x="1790260" y="1456250"/>
            <a:ext cx="2310300" cy="527700"/>
          </a:xfrm>
          <a:prstGeom prst="rect">
            <a:avLst/>
          </a:prstGeom>
          <a:noFill/>
          <a:ln>
            <a:noFill/>
          </a:ln>
        </p:spPr>
        <p:txBody>
          <a:bodyPr anchorCtr="0" anchor="b" bIns="91425" lIns="91425" spcFirstLastPara="1" rIns="91425" wrap="square" tIns="91425">
            <a:noAutofit/>
          </a:bodyPr>
          <a:lstStyle>
            <a:lvl1pPr lvl="0" rtl="0" algn="ctr">
              <a:spcBef>
                <a:spcPts val="0"/>
              </a:spcBef>
              <a:spcAft>
                <a:spcPts val="0"/>
              </a:spcAft>
              <a:buSzPts val="2400"/>
              <a:buNone/>
              <a:defRPr sz="20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245" name="Google Shape;245;p33"/>
          <p:cNvSpPr txBox="1"/>
          <p:nvPr>
            <p:ph idx="1" type="subTitle"/>
          </p:nvPr>
        </p:nvSpPr>
        <p:spPr>
          <a:xfrm>
            <a:off x="1790260" y="1895125"/>
            <a:ext cx="2310300" cy="564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46" name="Google Shape;246;p33"/>
          <p:cNvSpPr txBox="1"/>
          <p:nvPr>
            <p:ph idx="3" type="title"/>
          </p:nvPr>
        </p:nvSpPr>
        <p:spPr>
          <a:xfrm>
            <a:off x="5043453" y="1456250"/>
            <a:ext cx="2310300" cy="527700"/>
          </a:xfrm>
          <a:prstGeom prst="rect">
            <a:avLst/>
          </a:prstGeom>
          <a:noFill/>
          <a:ln>
            <a:noFill/>
          </a:ln>
        </p:spPr>
        <p:txBody>
          <a:bodyPr anchorCtr="0" anchor="b" bIns="91425" lIns="91425" spcFirstLastPara="1" rIns="91425" wrap="square" tIns="91425">
            <a:noAutofit/>
          </a:bodyPr>
          <a:lstStyle>
            <a:lvl1pPr lvl="0" rtl="0" algn="ctr">
              <a:spcBef>
                <a:spcPts val="0"/>
              </a:spcBef>
              <a:spcAft>
                <a:spcPts val="0"/>
              </a:spcAft>
              <a:buSzPts val="2400"/>
              <a:buNone/>
              <a:defRPr sz="20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247" name="Google Shape;247;p33"/>
          <p:cNvSpPr txBox="1"/>
          <p:nvPr>
            <p:ph idx="4" type="subTitle"/>
          </p:nvPr>
        </p:nvSpPr>
        <p:spPr>
          <a:xfrm>
            <a:off x="5043453" y="1895125"/>
            <a:ext cx="2310300" cy="564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48" name="Google Shape;248;p33"/>
          <p:cNvSpPr txBox="1"/>
          <p:nvPr>
            <p:ph idx="5" type="title"/>
          </p:nvPr>
        </p:nvSpPr>
        <p:spPr>
          <a:xfrm>
            <a:off x="720010" y="3501888"/>
            <a:ext cx="2310300" cy="527700"/>
          </a:xfrm>
          <a:prstGeom prst="rect">
            <a:avLst/>
          </a:prstGeom>
          <a:noFill/>
          <a:ln>
            <a:noFill/>
          </a:ln>
        </p:spPr>
        <p:txBody>
          <a:bodyPr anchorCtr="0" anchor="b" bIns="91425" lIns="91425" spcFirstLastPara="1" rIns="91425" wrap="square" tIns="91425">
            <a:noAutofit/>
          </a:bodyPr>
          <a:lstStyle>
            <a:lvl1pPr lvl="0" rtl="0" algn="ctr">
              <a:spcBef>
                <a:spcPts val="0"/>
              </a:spcBef>
              <a:spcAft>
                <a:spcPts val="0"/>
              </a:spcAft>
              <a:buSzPts val="2400"/>
              <a:buNone/>
              <a:defRPr sz="20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249" name="Google Shape;249;p33"/>
          <p:cNvSpPr txBox="1"/>
          <p:nvPr>
            <p:ph idx="6" type="subTitle"/>
          </p:nvPr>
        </p:nvSpPr>
        <p:spPr>
          <a:xfrm>
            <a:off x="720010" y="3936013"/>
            <a:ext cx="2310300" cy="564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50" name="Google Shape;250;p33"/>
          <p:cNvSpPr txBox="1"/>
          <p:nvPr>
            <p:ph idx="7" type="title"/>
          </p:nvPr>
        </p:nvSpPr>
        <p:spPr>
          <a:xfrm>
            <a:off x="6113703" y="3501888"/>
            <a:ext cx="2310300" cy="527700"/>
          </a:xfrm>
          <a:prstGeom prst="rect">
            <a:avLst/>
          </a:prstGeom>
          <a:noFill/>
          <a:ln>
            <a:noFill/>
          </a:ln>
        </p:spPr>
        <p:txBody>
          <a:bodyPr anchorCtr="0" anchor="b" bIns="91425" lIns="91425" spcFirstLastPara="1" rIns="91425" wrap="square" tIns="91425">
            <a:noAutofit/>
          </a:bodyPr>
          <a:lstStyle>
            <a:lvl1pPr lvl="0" rtl="0" algn="ctr">
              <a:spcBef>
                <a:spcPts val="0"/>
              </a:spcBef>
              <a:spcAft>
                <a:spcPts val="0"/>
              </a:spcAft>
              <a:buSzPts val="2400"/>
              <a:buNone/>
              <a:defRPr sz="20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251" name="Google Shape;251;p33"/>
          <p:cNvSpPr txBox="1"/>
          <p:nvPr>
            <p:ph idx="8" type="subTitle"/>
          </p:nvPr>
        </p:nvSpPr>
        <p:spPr>
          <a:xfrm>
            <a:off x="6113703" y="3936013"/>
            <a:ext cx="2310300" cy="564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cxnSp>
        <p:nvCxnSpPr>
          <p:cNvPr id="252" name="Google Shape;252;p33"/>
          <p:cNvCxnSpPr/>
          <p:nvPr/>
        </p:nvCxnSpPr>
        <p:spPr>
          <a:xfrm>
            <a:off x="7781925" y="-19050"/>
            <a:ext cx="1376400" cy="1376400"/>
          </a:xfrm>
          <a:prstGeom prst="straightConnector1">
            <a:avLst/>
          </a:prstGeom>
          <a:noFill/>
          <a:ln cap="flat" cmpd="sng" w="9525">
            <a:solidFill>
              <a:schemeClr val="lt1"/>
            </a:solidFill>
            <a:prstDash val="solid"/>
            <a:round/>
            <a:headEnd len="med" w="med" type="none"/>
            <a:tailEnd len="med" w="med" type="none"/>
          </a:ln>
        </p:spPr>
      </p:cxnSp>
      <p:cxnSp>
        <p:nvCxnSpPr>
          <p:cNvPr id="253" name="Google Shape;253;p33"/>
          <p:cNvCxnSpPr/>
          <p:nvPr/>
        </p:nvCxnSpPr>
        <p:spPr>
          <a:xfrm>
            <a:off x="385838" y="-9600"/>
            <a:ext cx="0" cy="5162700"/>
          </a:xfrm>
          <a:prstGeom prst="straightConnector1">
            <a:avLst/>
          </a:prstGeom>
          <a:noFill/>
          <a:ln cap="flat" cmpd="sng" w="9525">
            <a:solidFill>
              <a:schemeClr val="lt1"/>
            </a:solidFill>
            <a:prstDash val="solid"/>
            <a:round/>
            <a:headEnd len="med" w="med" type="none"/>
            <a:tailEnd len="med" w="med" type="none"/>
          </a:ln>
        </p:spPr>
      </p:cxnSp>
      <p:cxnSp>
        <p:nvCxnSpPr>
          <p:cNvPr id="254" name="Google Shape;254;p33"/>
          <p:cNvCxnSpPr/>
          <p:nvPr/>
        </p:nvCxnSpPr>
        <p:spPr>
          <a:xfrm>
            <a:off x="8758313" y="-9600"/>
            <a:ext cx="0" cy="5162700"/>
          </a:xfrm>
          <a:prstGeom prst="straightConnector1">
            <a:avLst/>
          </a:prstGeom>
          <a:noFill/>
          <a:ln cap="flat" cmpd="sng" w="9525">
            <a:solidFill>
              <a:schemeClr val="lt1"/>
            </a:solidFill>
            <a:prstDash val="solid"/>
            <a:round/>
            <a:headEnd len="med" w="med" type="none"/>
            <a:tailEnd len="med" w="med" type="none"/>
          </a:ln>
        </p:spPr>
      </p:cxn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ive columns">
  <p:cSld name="BLANK_1_1_1_1_2">
    <p:spTree>
      <p:nvGrpSpPr>
        <p:cNvPr id="255" name="Shape 255"/>
        <p:cNvGrpSpPr/>
        <p:nvPr/>
      </p:nvGrpSpPr>
      <p:grpSpPr>
        <a:xfrm>
          <a:off x="0" y="0"/>
          <a:ext cx="0" cy="0"/>
          <a:chOff x="0" y="0"/>
          <a:chExt cx="0" cy="0"/>
        </a:xfrm>
      </p:grpSpPr>
      <p:pic>
        <p:nvPicPr>
          <p:cNvPr id="256" name="Google Shape;256;p34"/>
          <p:cNvPicPr preferRelativeResize="0"/>
          <p:nvPr/>
        </p:nvPicPr>
        <p:blipFill>
          <a:blip r:embed="rId2">
            <a:alphaModFix/>
          </a:blip>
          <a:stretch>
            <a:fillRect/>
          </a:stretch>
        </p:blipFill>
        <p:spPr>
          <a:xfrm>
            <a:off x="0" y="0"/>
            <a:ext cx="9144000" cy="5143500"/>
          </a:xfrm>
          <a:prstGeom prst="rect">
            <a:avLst/>
          </a:prstGeom>
          <a:noFill/>
          <a:ln>
            <a:noFill/>
          </a:ln>
        </p:spPr>
      </p:pic>
      <p:sp>
        <p:nvSpPr>
          <p:cNvPr id="257" name="Google Shape;257;p34"/>
          <p:cNvSpPr txBox="1"/>
          <p:nvPr>
            <p:ph type="title"/>
          </p:nvPr>
        </p:nvSpPr>
        <p:spPr>
          <a:xfrm>
            <a:off x="720000" y="540000"/>
            <a:ext cx="7704000" cy="564300"/>
          </a:xfrm>
          <a:prstGeom prst="rect">
            <a:avLst/>
          </a:prstGeom>
        </p:spPr>
        <p:txBody>
          <a:bodyPr anchorCtr="0" anchor="t" bIns="91425" lIns="91425" spcFirstLastPara="1" rIns="91425" wrap="square" tIns="91425">
            <a:noAutofit/>
          </a:bodyPr>
          <a:lstStyle>
            <a:lvl1pPr lvl="0" rtl="0">
              <a:spcBef>
                <a:spcPts val="0"/>
              </a:spcBef>
              <a:spcAft>
                <a:spcPts val="0"/>
              </a:spcAft>
              <a:buSzPts val="31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p:txBody>
      </p:sp>
      <p:sp>
        <p:nvSpPr>
          <p:cNvPr id="258" name="Google Shape;258;p34"/>
          <p:cNvSpPr txBox="1"/>
          <p:nvPr>
            <p:ph idx="2" type="title"/>
          </p:nvPr>
        </p:nvSpPr>
        <p:spPr>
          <a:xfrm>
            <a:off x="719991" y="1813800"/>
            <a:ext cx="2405100" cy="527700"/>
          </a:xfrm>
          <a:prstGeom prst="rect">
            <a:avLst/>
          </a:prstGeom>
          <a:noFill/>
          <a:ln>
            <a:noFill/>
          </a:ln>
        </p:spPr>
        <p:txBody>
          <a:bodyPr anchorCtr="0" anchor="b" bIns="91425" lIns="91425" spcFirstLastPara="1" rIns="91425" wrap="square" tIns="91425">
            <a:noAutofit/>
          </a:bodyPr>
          <a:lstStyle>
            <a:lvl1pPr lvl="0" rtl="0" algn="ctr">
              <a:spcBef>
                <a:spcPts val="0"/>
              </a:spcBef>
              <a:spcAft>
                <a:spcPts val="0"/>
              </a:spcAft>
              <a:buSzPts val="2400"/>
              <a:buNone/>
              <a:defRPr sz="20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259" name="Google Shape;259;p34"/>
          <p:cNvSpPr txBox="1"/>
          <p:nvPr>
            <p:ph idx="1" type="subTitle"/>
          </p:nvPr>
        </p:nvSpPr>
        <p:spPr>
          <a:xfrm>
            <a:off x="720002" y="2249125"/>
            <a:ext cx="2405100" cy="564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60" name="Google Shape;260;p34"/>
          <p:cNvSpPr txBox="1"/>
          <p:nvPr>
            <p:ph idx="3" type="title"/>
          </p:nvPr>
        </p:nvSpPr>
        <p:spPr>
          <a:xfrm>
            <a:off x="6018901" y="1813800"/>
            <a:ext cx="2405100" cy="527700"/>
          </a:xfrm>
          <a:prstGeom prst="rect">
            <a:avLst/>
          </a:prstGeom>
          <a:noFill/>
          <a:ln>
            <a:noFill/>
          </a:ln>
        </p:spPr>
        <p:txBody>
          <a:bodyPr anchorCtr="0" anchor="b" bIns="91425" lIns="91425" spcFirstLastPara="1" rIns="91425" wrap="square" tIns="91425">
            <a:noAutofit/>
          </a:bodyPr>
          <a:lstStyle>
            <a:lvl1pPr lvl="0" rtl="0" algn="ctr">
              <a:spcBef>
                <a:spcPts val="0"/>
              </a:spcBef>
              <a:spcAft>
                <a:spcPts val="0"/>
              </a:spcAft>
              <a:buSzPts val="2400"/>
              <a:buNone/>
              <a:defRPr sz="20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261" name="Google Shape;261;p34"/>
          <p:cNvSpPr txBox="1"/>
          <p:nvPr>
            <p:ph idx="4" type="subTitle"/>
          </p:nvPr>
        </p:nvSpPr>
        <p:spPr>
          <a:xfrm>
            <a:off x="6018909" y="2249125"/>
            <a:ext cx="2405100" cy="564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62" name="Google Shape;262;p34"/>
          <p:cNvSpPr txBox="1"/>
          <p:nvPr>
            <p:ph idx="5" type="title"/>
          </p:nvPr>
        </p:nvSpPr>
        <p:spPr>
          <a:xfrm>
            <a:off x="719994" y="3609150"/>
            <a:ext cx="2405100" cy="527700"/>
          </a:xfrm>
          <a:prstGeom prst="rect">
            <a:avLst/>
          </a:prstGeom>
          <a:noFill/>
          <a:ln>
            <a:noFill/>
          </a:ln>
        </p:spPr>
        <p:txBody>
          <a:bodyPr anchorCtr="0" anchor="b" bIns="91425" lIns="91425" spcFirstLastPara="1" rIns="91425" wrap="square" tIns="91425">
            <a:noAutofit/>
          </a:bodyPr>
          <a:lstStyle>
            <a:lvl1pPr lvl="0" rtl="0" algn="ctr">
              <a:spcBef>
                <a:spcPts val="0"/>
              </a:spcBef>
              <a:spcAft>
                <a:spcPts val="0"/>
              </a:spcAft>
              <a:buSzPts val="2400"/>
              <a:buNone/>
              <a:defRPr sz="20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263" name="Google Shape;263;p34"/>
          <p:cNvSpPr txBox="1"/>
          <p:nvPr>
            <p:ph idx="6" type="subTitle"/>
          </p:nvPr>
        </p:nvSpPr>
        <p:spPr>
          <a:xfrm>
            <a:off x="720004" y="4039200"/>
            <a:ext cx="2405100" cy="564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64" name="Google Shape;264;p34"/>
          <p:cNvSpPr txBox="1"/>
          <p:nvPr>
            <p:ph idx="7" type="title"/>
          </p:nvPr>
        </p:nvSpPr>
        <p:spPr>
          <a:xfrm>
            <a:off x="6018903" y="3609150"/>
            <a:ext cx="2405100" cy="527700"/>
          </a:xfrm>
          <a:prstGeom prst="rect">
            <a:avLst/>
          </a:prstGeom>
          <a:noFill/>
          <a:ln>
            <a:noFill/>
          </a:ln>
        </p:spPr>
        <p:txBody>
          <a:bodyPr anchorCtr="0" anchor="b" bIns="91425" lIns="91425" spcFirstLastPara="1" rIns="91425" wrap="square" tIns="91425">
            <a:noAutofit/>
          </a:bodyPr>
          <a:lstStyle>
            <a:lvl1pPr lvl="0" rtl="0" algn="ctr">
              <a:spcBef>
                <a:spcPts val="0"/>
              </a:spcBef>
              <a:spcAft>
                <a:spcPts val="0"/>
              </a:spcAft>
              <a:buSzPts val="2400"/>
              <a:buNone/>
              <a:defRPr sz="20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265" name="Google Shape;265;p34"/>
          <p:cNvSpPr txBox="1"/>
          <p:nvPr>
            <p:ph idx="8" type="subTitle"/>
          </p:nvPr>
        </p:nvSpPr>
        <p:spPr>
          <a:xfrm>
            <a:off x="6018911" y="4039200"/>
            <a:ext cx="2405100" cy="564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66" name="Google Shape;266;p34"/>
          <p:cNvSpPr txBox="1"/>
          <p:nvPr>
            <p:ph idx="9" type="title"/>
          </p:nvPr>
        </p:nvSpPr>
        <p:spPr>
          <a:xfrm>
            <a:off x="3369450" y="2626200"/>
            <a:ext cx="2405100" cy="527700"/>
          </a:xfrm>
          <a:prstGeom prst="rect">
            <a:avLst/>
          </a:prstGeom>
          <a:noFill/>
          <a:ln>
            <a:noFill/>
          </a:ln>
        </p:spPr>
        <p:txBody>
          <a:bodyPr anchorCtr="0" anchor="b" bIns="91425" lIns="91425" spcFirstLastPara="1" rIns="91425" wrap="square" tIns="91425">
            <a:noAutofit/>
          </a:bodyPr>
          <a:lstStyle>
            <a:lvl1pPr lvl="0" rtl="0" algn="ctr">
              <a:spcBef>
                <a:spcPts val="0"/>
              </a:spcBef>
              <a:spcAft>
                <a:spcPts val="0"/>
              </a:spcAft>
              <a:buSzPts val="2400"/>
              <a:buNone/>
              <a:defRPr sz="20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267" name="Google Shape;267;p34"/>
          <p:cNvSpPr txBox="1"/>
          <p:nvPr>
            <p:ph idx="13" type="subTitle"/>
          </p:nvPr>
        </p:nvSpPr>
        <p:spPr>
          <a:xfrm>
            <a:off x="3369458" y="3056250"/>
            <a:ext cx="2405100" cy="564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cxnSp>
        <p:nvCxnSpPr>
          <p:cNvPr id="268" name="Google Shape;268;p34"/>
          <p:cNvCxnSpPr/>
          <p:nvPr/>
        </p:nvCxnSpPr>
        <p:spPr>
          <a:xfrm>
            <a:off x="-28725" y="4876800"/>
            <a:ext cx="9163200" cy="0"/>
          </a:xfrm>
          <a:prstGeom prst="straightConnector1">
            <a:avLst/>
          </a:prstGeom>
          <a:noFill/>
          <a:ln cap="flat" cmpd="sng" w="9525">
            <a:solidFill>
              <a:schemeClr val="lt1"/>
            </a:solidFill>
            <a:prstDash val="solid"/>
            <a:round/>
            <a:headEnd len="med" w="med" type="none"/>
            <a:tailEnd len="med" w="med" type="none"/>
          </a:ln>
        </p:spPr>
      </p:cxnSp>
      <p:cxnSp>
        <p:nvCxnSpPr>
          <p:cNvPr id="269" name="Google Shape;269;p34"/>
          <p:cNvCxnSpPr/>
          <p:nvPr/>
        </p:nvCxnSpPr>
        <p:spPr>
          <a:xfrm>
            <a:off x="385838" y="-9600"/>
            <a:ext cx="0" cy="5162700"/>
          </a:xfrm>
          <a:prstGeom prst="straightConnector1">
            <a:avLst/>
          </a:prstGeom>
          <a:noFill/>
          <a:ln cap="flat" cmpd="sng" w="9525">
            <a:solidFill>
              <a:schemeClr val="lt1"/>
            </a:solidFill>
            <a:prstDash val="solid"/>
            <a:round/>
            <a:headEnd len="med" w="med" type="none"/>
            <a:tailEnd len="med" w="med" type="none"/>
          </a:ln>
        </p:spPr>
      </p:cxnSp>
      <p:cxnSp>
        <p:nvCxnSpPr>
          <p:cNvPr id="270" name="Google Shape;270;p34"/>
          <p:cNvCxnSpPr/>
          <p:nvPr/>
        </p:nvCxnSpPr>
        <p:spPr>
          <a:xfrm>
            <a:off x="8758313" y="-9600"/>
            <a:ext cx="0" cy="5162700"/>
          </a:xfrm>
          <a:prstGeom prst="straightConnector1">
            <a:avLst/>
          </a:prstGeom>
          <a:noFill/>
          <a:ln cap="flat" cmpd="sng" w="9525">
            <a:solidFill>
              <a:schemeClr val="lt1"/>
            </a:solidFill>
            <a:prstDash val="solid"/>
            <a:round/>
            <a:headEnd len="med" w="med" type="none"/>
            <a:tailEnd len="med" w="med" type="none"/>
          </a:ln>
        </p:spPr>
      </p:cxn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LANK_1_1_1_1_1">
    <p:spTree>
      <p:nvGrpSpPr>
        <p:cNvPr id="271" name="Shape 271"/>
        <p:cNvGrpSpPr/>
        <p:nvPr/>
      </p:nvGrpSpPr>
      <p:grpSpPr>
        <a:xfrm>
          <a:off x="0" y="0"/>
          <a:ext cx="0" cy="0"/>
          <a:chOff x="0" y="0"/>
          <a:chExt cx="0" cy="0"/>
        </a:xfrm>
      </p:grpSpPr>
      <p:pic>
        <p:nvPicPr>
          <p:cNvPr id="272" name="Google Shape;272;p35"/>
          <p:cNvPicPr preferRelativeResize="0"/>
          <p:nvPr/>
        </p:nvPicPr>
        <p:blipFill>
          <a:blip r:embed="rId2">
            <a:alphaModFix/>
          </a:blip>
          <a:stretch>
            <a:fillRect/>
          </a:stretch>
        </p:blipFill>
        <p:spPr>
          <a:xfrm>
            <a:off x="25" y="0"/>
            <a:ext cx="9144000" cy="5143500"/>
          </a:xfrm>
          <a:prstGeom prst="rect">
            <a:avLst/>
          </a:prstGeom>
          <a:noFill/>
          <a:ln>
            <a:noFill/>
          </a:ln>
        </p:spPr>
      </p:pic>
      <p:sp>
        <p:nvSpPr>
          <p:cNvPr id="273" name="Google Shape;273;p35"/>
          <p:cNvSpPr txBox="1"/>
          <p:nvPr>
            <p:ph type="title"/>
          </p:nvPr>
        </p:nvSpPr>
        <p:spPr>
          <a:xfrm>
            <a:off x="720000" y="540000"/>
            <a:ext cx="7704000" cy="564300"/>
          </a:xfrm>
          <a:prstGeom prst="rect">
            <a:avLst/>
          </a:prstGeom>
        </p:spPr>
        <p:txBody>
          <a:bodyPr anchorCtr="0" anchor="t" bIns="91425" lIns="91425" spcFirstLastPara="1" rIns="91425" wrap="square" tIns="91425">
            <a:noAutofit/>
          </a:bodyPr>
          <a:lstStyle>
            <a:lvl1pPr lvl="0" rtl="0">
              <a:spcBef>
                <a:spcPts val="0"/>
              </a:spcBef>
              <a:spcAft>
                <a:spcPts val="0"/>
              </a:spcAft>
              <a:buSzPts val="31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p:txBody>
      </p:sp>
      <p:sp>
        <p:nvSpPr>
          <p:cNvPr id="274" name="Google Shape;274;p35"/>
          <p:cNvSpPr txBox="1"/>
          <p:nvPr>
            <p:ph idx="2" type="title"/>
          </p:nvPr>
        </p:nvSpPr>
        <p:spPr>
          <a:xfrm>
            <a:off x="1162200" y="1835250"/>
            <a:ext cx="2040900" cy="527700"/>
          </a:xfrm>
          <a:prstGeom prst="rect">
            <a:avLst/>
          </a:prstGeom>
          <a:noFill/>
          <a:ln>
            <a:noFill/>
          </a:ln>
        </p:spPr>
        <p:txBody>
          <a:bodyPr anchorCtr="0" anchor="b" bIns="91425" lIns="91425" spcFirstLastPara="1" rIns="91425" wrap="square" tIns="91425">
            <a:noAutofit/>
          </a:bodyPr>
          <a:lstStyle>
            <a:lvl1pPr lvl="0" rtl="0" algn="ctr">
              <a:spcBef>
                <a:spcPts val="0"/>
              </a:spcBef>
              <a:spcAft>
                <a:spcPts val="0"/>
              </a:spcAft>
              <a:buSzPts val="2400"/>
              <a:buNone/>
              <a:defRPr sz="20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275" name="Google Shape;275;p35"/>
          <p:cNvSpPr txBox="1"/>
          <p:nvPr>
            <p:ph idx="1" type="subTitle"/>
          </p:nvPr>
        </p:nvSpPr>
        <p:spPr>
          <a:xfrm>
            <a:off x="1162200" y="2265775"/>
            <a:ext cx="2040900" cy="564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76" name="Google Shape;276;p35"/>
          <p:cNvSpPr txBox="1"/>
          <p:nvPr>
            <p:ph idx="3" type="title"/>
          </p:nvPr>
        </p:nvSpPr>
        <p:spPr>
          <a:xfrm>
            <a:off x="3551594" y="1835250"/>
            <a:ext cx="2040900" cy="527700"/>
          </a:xfrm>
          <a:prstGeom prst="rect">
            <a:avLst/>
          </a:prstGeom>
          <a:noFill/>
          <a:ln>
            <a:noFill/>
          </a:ln>
        </p:spPr>
        <p:txBody>
          <a:bodyPr anchorCtr="0" anchor="b" bIns="91425" lIns="91425" spcFirstLastPara="1" rIns="91425" wrap="square" tIns="91425">
            <a:noAutofit/>
          </a:bodyPr>
          <a:lstStyle>
            <a:lvl1pPr lvl="0" rtl="0" algn="ctr">
              <a:spcBef>
                <a:spcPts val="0"/>
              </a:spcBef>
              <a:spcAft>
                <a:spcPts val="0"/>
              </a:spcAft>
              <a:buSzPts val="2400"/>
              <a:buNone/>
              <a:defRPr sz="20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277" name="Google Shape;277;p35"/>
          <p:cNvSpPr txBox="1"/>
          <p:nvPr>
            <p:ph idx="4" type="subTitle"/>
          </p:nvPr>
        </p:nvSpPr>
        <p:spPr>
          <a:xfrm>
            <a:off x="3551596" y="2265775"/>
            <a:ext cx="2040900" cy="564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78" name="Google Shape;278;p35"/>
          <p:cNvSpPr txBox="1"/>
          <p:nvPr>
            <p:ph idx="5" type="title"/>
          </p:nvPr>
        </p:nvSpPr>
        <p:spPr>
          <a:xfrm>
            <a:off x="1162200" y="3602675"/>
            <a:ext cx="2040900" cy="527700"/>
          </a:xfrm>
          <a:prstGeom prst="rect">
            <a:avLst/>
          </a:prstGeom>
          <a:noFill/>
          <a:ln>
            <a:noFill/>
          </a:ln>
        </p:spPr>
        <p:txBody>
          <a:bodyPr anchorCtr="0" anchor="b" bIns="91425" lIns="91425" spcFirstLastPara="1" rIns="91425" wrap="square" tIns="91425">
            <a:noAutofit/>
          </a:bodyPr>
          <a:lstStyle>
            <a:lvl1pPr lvl="0" rtl="0" algn="ctr">
              <a:spcBef>
                <a:spcPts val="0"/>
              </a:spcBef>
              <a:spcAft>
                <a:spcPts val="0"/>
              </a:spcAft>
              <a:buSzPts val="2400"/>
              <a:buNone/>
              <a:defRPr sz="20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279" name="Google Shape;279;p35"/>
          <p:cNvSpPr txBox="1"/>
          <p:nvPr>
            <p:ph idx="6" type="subTitle"/>
          </p:nvPr>
        </p:nvSpPr>
        <p:spPr>
          <a:xfrm>
            <a:off x="1162200" y="4046050"/>
            <a:ext cx="2040900" cy="567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80" name="Google Shape;280;p35"/>
          <p:cNvSpPr txBox="1"/>
          <p:nvPr>
            <p:ph idx="7" type="title"/>
          </p:nvPr>
        </p:nvSpPr>
        <p:spPr>
          <a:xfrm>
            <a:off x="3551594" y="3602675"/>
            <a:ext cx="2040900" cy="527700"/>
          </a:xfrm>
          <a:prstGeom prst="rect">
            <a:avLst/>
          </a:prstGeom>
          <a:noFill/>
          <a:ln>
            <a:noFill/>
          </a:ln>
        </p:spPr>
        <p:txBody>
          <a:bodyPr anchorCtr="0" anchor="b" bIns="91425" lIns="91425" spcFirstLastPara="1" rIns="91425" wrap="square" tIns="91425">
            <a:noAutofit/>
          </a:bodyPr>
          <a:lstStyle>
            <a:lvl1pPr lvl="0" rtl="0" algn="ctr">
              <a:spcBef>
                <a:spcPts val="0"/>
              </a:spcBef>
              <a:spcAft>
                <a:spcPts val="0"/>
              </a:spcAft>
              <a:buSzPts val="2400"/>
              <a:buNone/>
              <a:defRPr sz="20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281" name="Google Shape;281;p35"/>
          <p:cNvSpPr txBox="1"/>
          <p:nvPr>
            <p:ph idx="8" type="subTitle"/>
          </p:nvPr>
        </p:nvSpPr>
        <p:spPr>
          <a:xfrm>
            <a:off x="3551596" y="4046050"/>
            <a:ext cx="2040900" cy="567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82" name="Google Shape;282;p35"/>
          <p:cNvSpPr txBox="1"/>
          <p:nvPr>
            <p:ph idx="9" type="title"/>
          </p:nvPr>
        </p:nvSpPr>
        <p:spPr>
          <a:xfrm>
            <a:off x="5940994" y="1835250"/>
            <a:ext cx="2040900" cy="527700"/>
          </a:xfrm>
          <a:prstGeom prst="rect">
            <a:avLst/>
          </a:prstGeom>
          <a:noFill/>
          <a:ln>
            <a:noFill/>
          </a:ln>
        </p:spPr>
        <p:txBody>
          <a:bodyPr anchorCtr="0" anchor="b" bIns="91425" lIns="91425" spcFirstLastPara="1" rIns="91425" wrap="square" tIns="91425">
            <a:noAutofit/>
          </a:bodyPr>
          <a:lstStyle>
            <a:lvl1pPr lvl="0" rtl="0" algn="ctr">
              <a:spcBef>
                <a:spcPts val="0"/>
              </a:spcBef>
              <a:spcAft>
                <a:spcPts val="0"/>
              </a:spcAft>
              <a:buSzPts val="2400"/>
              <a:buNone/>
              <a:defRPr sz="20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283" name="Google Shape;283;p35"/>
          <p:cNvSpPr txBox="1"/>
          <p:nvPr>
            <p:ph idx="13" type="subTitle"/>
          </p:nvPr>
        </p:nvSpPr>
        <p:spPr>
          <a:xfrm>
            <a:off x="5940998" y="2265775"/>
            <a:ext cx="2040900" cy="564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84" name="Google Shape;284;p35"/>
          <p:cNvSpPr txBox="1"/>
          <p:nvPr>
            <p:ph idx="14" type="title"/>
          </p:nvPr>
        </p:nvSpPr>
        <p:spPr>
          <a:xfrm>
            <a:off x="5940994" y="3602675"/>
            <a:ext cx="2040900" cy="527700"/>
          </a:xfrm>
          <a:prstGeom prst="rect">
            <a:avLst/>
          </a:prstGeom>
          <a:noFill/>
          <a:ln>
            <a:noFill/>
          </a:ln>
        </p:spPr>
        <p:txBody>
          <a:bodyPr anchorCtr="0" anchor="b" bIns="91425" lIns="91425" spcFirstLastPara="1" rIns="91425" wrap="square" tIns="91425">
            <a:noAutofit/>
          </a:bodyPr>
          <a:lstStyle>
            <a:lvl1pPr lvl="0" rtl="0" algn="ctr">
              <a:spcBef>
                <a:spcPts val="0"/>
              </a:spcBef>
              <a:spcAft>
                <a:spcPts val="0"/>
              </a:spcAft>
              <a:buSzPts val="2400"/>
              <a:buNone/>
              <a:defRPr sz="20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285" name="Google Shape;285;p35"/>
          <p:cNvSpPr txBox="1"/>
          <p:nvPr>
            <p:ph idx="15" type="subTitle"/>
          </p:nvPr>
        </p:nvSpPr>
        <p:spPr>
          <a:xfrm>
            <a:off x="5940998" y="4046050"/>
            <a:ext cx="2040900" cy="567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cxnSp>
        <p:nvCxnSpPr>
          <p:cNvPr id="286" name="Google Shape;286;p35"/>
          <p:cNvCxnSpPr/>
          <p:nvPr/>
        </p:nvCxnSpPr>
        <p:spPr>
          <a:xfrm rot="10800000">
            <a:off x="7989300" y="-7435"/>
            <a:ext cx="1154700" cy="1082400"/>
          </a:xfrm>
          <a:prstGeom prst="straightConnector1">
            <a:avLst/>
          </a:prstGeom>
          <a:noFill/>
          <a:ln cap="flat" cmpd="sng" w="9525">
            <a:solidFill>
              <a:schemeClr val="lt1"/>
            </a:solidFill>
            <a:prstDash val="solid"/>
            <a:round/>
            <a:headEnd len="med" w="med" type="none"/>
            <a:tailEnd len="med" w="med" type="none"/>
          </a:ln>
        </p:spPr>
      </p:cxnSp>
      <p:sp>
        <p:nvSpPr>
          <p:cNvPr id="287" name="Google Shape;287;p35"/>
          <p:cNvSpPr/>
          <p:nvPr/>
        </p:nvSpPr>
        <p:spPr>
          <a:xfrm rot="5400000">
            <a:off x="6090447" y="-1257300"/>
            <a:ext cx="2393100" cy="2393100"/>
          </a:xfrm>
          <a:prstGeom prst="arc">
            <a:avLst>
              <a:gd fmla="val 16200000" name="adj1"/>
              <a:gd fmla="val 5270159"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88" name="Google Shape;288;p35"/>
          <p:cNvCxnSpPr/>
          <p:nvPr/>
        </p:nvCxnSpPr>
        <p:spPr>
          <a:xfrm rot="10800000">
            <a:off x="-28725" y="4876800"/>
            <a:ext cx="9163200" cy="0"/>
          </a:xfrm>
          <a:prstGeom prst="straightConnector1">
            <a:avLst/>
          </a:prstGeom>
          <a:noFill/>
          <a:ln cap="flat" cmpd="sng" w="9525">
            <a:solidFill>
              <a:schemeClr val="lt1"/>
            </a:solidFill>
            <a:prstDash val="solid"/>
            <a:round/>
            <a:headEnd len="med" w="med" type="none"/>
            <a:tailEnd len="med" w="med" type="none"/>
          </a:ln>
        </p:spPr>
      </p:cxnSp>
      <p:cxnSp>
        <p:nvCxnSpPr>
          <p:cNvPr id="289" name="Google Shape;289;p35"/>
          <p:cNvCxnSpPr/>
          <p:nvPr/>
        </p:nvCxnSpPr>
        <p:spPr>
          <a:xfrm>
            <a:off x="8758313" y="-9600"/>
            <a:ext cx="0" cy="5162700"/>
          </a:xfrm>
          <a:prstGeom prst="straightConnector1">
            <a:avLst/>
          </a:prstGeom>
          <a:noFill/>
          <a:ln cap="flat" cmpd="sng" w="9525">
            <a:solidFill>
              <a:schemeClr val="lt1"/>
            </a:solidFill>
            <a:prstDash val="solid"/>
            <a:round/>
            <a:headEnd len="med" w="med" type="none"/>
            <a:tailEnd len="med" w="med" type="none"/>
          </a:ln>
        </p:spPr>
      </p:cxnSp>
      <p:cxnSp>
        <p:nvCxnSpPr>
          <p:cNvPr id="290" name="Google Shape;290;p35"/>
          <p:cNvCxnSpPr/>
          <p:nvPr/>
        </p:nvCxnSpPr>
        <p:spPr>
          <a:xfrm>
            <a:off x="385838" y="-9600"/>
            <a:ext cx="0" cy="5162700"/>
          </a:xfrm>
          <a:prstGeom prst="straightConnector1">
            <a:avLst/>
          </a:prstGeom>
          <a:noFill/>
          <a:ln cap="flat" cmpd="sng" w="9525">
            <a:solidFill>
              <a:schemeClr val="lt1"/>
            </a:solidFill>
            <a:prstDash val="solid"/>
            <a:round/>
            <a:headEnd len="med" w="med" type="none"/>
            <a:tailEnd len="med" w="med" type="none"/>
          </a:ln>
        </p:spPr>
      </p:cxnSp>
      <p:sp>
        <p:nvSpPr>
          <p:cNvPr id="291" name="Google Shape;291;p35"/>
          <p:cNvSpPr/>
          <p:nvPr/>
        </p:nvSpPr>
        <p:spPr>
          <a:xfrm rot="5400000">
            <a:off x="6574352" y="-773104"/>
            <a:ext cx="1425000" cy="1425000"/>
          </a:xfrm>
          <a:prstGeom prst="arc">
            <a:avLst>
              <a:gd fmla="val 16200000" name="adj1"/>
              <a:gd fmla="val 5270159"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BLANK_1_1_1_1_1_1">
    <p:spTree>
      <p:nvGrpSpPr>
        <p:cNvPr id="292" name="Shape 292"/>
        <p:cNvGrpSpPr/>
        <p:nvPr/>
      </p:nvGrpSpPr>
      <p:grpSpPr>
        <a:xfrm>
          <a:off x="0" y="0"/>
          <a:ext cx="0" cy="0"/>
          <a:chOff x="0" y="0"/>
          <a:chExt cx="0" cy="0"/>
        </a:xfrm>
      </p:grpSpPr>
      <p:pic>
        <p:nvPicPr>
          <p:cNvPr id="293" name="Google Shape;293;p36"/>
          <p:cNvPicPr preferRelativeResize="0"/>
          <p:nvPr/>
        </p:nvPicPr>
        <p:blipFill>
          <a:blip r:embed="rId2">
            <a:alphaModFix/>
          </a:blip>
          <a:stretch>
            <a:fillRect/>
          </a:stretch>
        </p:blipFill>
        <p:spPr>
          <a:xfrm>
            <a:off x="34" y="0"/>
            <a:ext cx="9143971" cy="5143500"/>
          </a:xfrm>
          <a:prstGeom prst="rect">
            <a:avLst/>
          </a:prstGeom>
          <a:noFill/>
          <a:ln>
            <a:noFill/>
          </a:ln>
        </p:spPr>
      </p:pic>
      <p:sp>
        <p:nvSpPr>
          <p:cNvPr id="294" name="Google Shape;294;p36"/>
          <p:cNvSpPr txBox="1"/>
          <p:nvPr>
            <p:ph hasCustomPrompt="1" type="title"/>
          </p:nvPr>
        </p:nvSpPr>
        <p:spPr>
          <a:xfrm rot="-212">
            <a:off x="2135100" y="1129758"/>
            <a:ext cx="4873800" cy="991200"/>
          </a:xfrm>
          <a:prstGeom prst="rect">
            <a:avLst/>
          </a:prstGeom>
          <a:noFill/>
          <a:ln>
            <a:noFill/>
          </a:ln>
        </p:spPr>
        <p:txBody>
          <a:bodyPr anchorCtr="0" anchor="b" bIns="91425" lIns="91425" spcFirstLastPara="1" rIns="91425" wrap="square" tIns="91425">
            <a:noAutofit/>
          </a:bodyPr>
          <a:lstStyle>
            <a:lvl1pPr lvl="0" rtl="0" algn="ctr">
              <a:spcBef>
                <a:spcPts val="0"/>
              </a:spcBef>
              <a:spcAft>
                <a:spcPts val="0"/>
              </a:spcAft>
              <a:buSzPts val="6200"/>
              <a:buNone/>
              <a:defRPr sz="55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295" name="Google Shape;295;p36"/>
          <p:cNvSpPr txBox="1"/>
          <p:nvPr>
            <p:ph idx="1" type="subTitle"/>
          </p:nvPr>
        </p:nvSpPr>
        <p:spPr>
          <a:xfrm>
            <a:off x="2547150" y="2016313"/>
            <a:ext cx="4049700" cy="445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96" name="Google Shape;296;p36"/>
          <p:cNvSpPr txBox="1"/>
          <p:nvPr>
            <p:ph hasCustomPrompt="1" idx="2" type="title"/>
          </p:nvPr>
        </p:nvSpPr>
        <p:spPr>
          <a:xfrm>
            <a:off x="2134050" y="3003000"/>
            <a:ext cx="4875900" cy="991200"/>
          </a:xfrm>
          <a:prstGeom prst="rect">
            <a:avLst/>
          </a:prstGeom>
          <a:noFill/>
          <a:ln>
            <a:noFill/>
          </a:ln>
        </p:spPr>
        <p:txBody>
          <a:bodyPr anchorCtr="0" anchor="b" bIns="91425" lIns="91425" spcFirstLastPara="1" rIns="91425" wrap="square" tIns="91425">
            <a:noAutofit/>
          </a:bodyPr>
          <a:lstStyle>
            <a:lvl1pPr lvl="0" rtl="0" algn="ctr">
              <a:spcBef>
                <a:spcPts val="0"/>
              </a:spcBef>
              <a:spcAft>
                <a:spcPts val="0"/>
              </a:spcAft>
              <a:buSzPts val="6200"/>
              <a:buNone/>
              <a:defRPr sz="55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297" name="Google Shape;297;p36"/>
          <p:cNvSpPr txBox="1"/>
          <p:nvPr>
            <p:ph idx="3" type="subTitle"/>
          </p:nvPr>
        </p:nvSpPr>
        <p:spPr>
          <a:xfrm>
            <a:off x="2547150" y="3889413"/>
            <a:ext cx="4049700" cy="445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cxnSp>
        <p:nvCxnSpPr>
          <p:cNvPr id="298" name="Google Shape;298;p36"/>
          <p:cNvCxnSpPr/>
          <p:nvPr/>
        </p:nvCxnSpPr>
        <p:spPr>
          <a:xfrm>
            <a:off x="-28725" y="4876800"/>
            <a:ext cx="9163200" cy="0"/>
          </a:xfrm>
          <a:prstGeom prst="straightConnector1">
            <a:avLst/>
          </a:prstGeom>
          <a:noFill/>
          <a:ln cap="flat" cmpd="sng" w="9525">
            <a:solidFill>
              <a:schemeClr val="lt1"/>
            </a:solidFill>
            <a:prstDash val="solid"/>
            <a:round/>
            <a:headEnd len="med" w="med" type="none"/>
            <a:tailEnd len="med" w="med" type="none"/>
          </a:ln>
        </p:spPr>
      </p:cxnSp>
      <p:cxnSp>
        <p:nvCxnSpPr>
          <p:cNvPr id="299" name="Google Shape;299;p36"/>
          <p:cNvCxnSpPr/>
          <p:nvPr/>
        </p:nvCxnSpPr>
        <p:spPr>
          <a:xfrm>
            <a:off x="385838" y="-9600"/>
            <a:ext cx="0" cy="5162700"/>
          </a:xfrm>
          <a:prstGeom prst="straightConnector1">
            <a:avLst/>
          </a:prstGeom>
          <a:noFill/>
          <a:ln cap="flat" cmpd="sng" w="9525">
            <a:solidFill>
              <a:schemeClr val="lt1"/>
            </a:solidFill>
            <a:prstDash val="solid"/>
            <a:round/>
            <a:headEnd len="med" w="med" type="none"/>
            <a:tailEnd len="med" w="med" type="none"/>
          </a:ln>
        </p:spPr>
      </p:cxnSp>
      <p:cxnSp>
        <p:nvCxnSpPr>
          <p:cNvPr id="300" name="Google Shape;300;p36"/>
          <p:cNvCxnSpPr/>
          <p:nvPr/>
        </p:nvCxnSpPr>
        <p:spPr>
          <a:xfrm>
            <a:off x="8758313" y="-9600"/>
            <a:ext cx="0" cy="5162700"/>
          </a:xfrm>
          <a:prstGeom prst="straightConnector1">
            <a:avLst/>
          </a:prstGeom>
          <a:noFill/>
          <a:ln cap="flat" cmpd="sng" w="9525">
            <a:solidFill>
              <a:schemeClr val="lt1"/>
            </a:solidFill>
            <a:prstDash val="solid"/>
            <a:round/>
            <a:headEnd len="med" w="med" type="none"/>
            <a:tailEnd len="med" w="med" type="none"/>
          </a:ln>
        </p:spPr>
      </p:cxn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TITLE_AND_TWO_COLUMNS_1">
    <p:spTree>
      <p:nvGrpSpPr>
        <p:cNvPr id="301" name="Shape 301"/>
        <p:cNvGrpSpPr/>
        <p:nvPr/>
      </p:nvGrpSpPr>
      <p:grpSpPr>
        <a:xfrm>
          <a:off x="0" y="0"/>
          <a:ext cx="0" cy="0"/>
          <a:chOff x="0" y="0"/>
          <a:chExt cx="0" cy="0"/>
        </a:xfrm>
      </p:grpSpPr>
      <p:pic>
        <p:nvPicPr>
          <p:cNvPr id="302" name="Google Shape;302;p37"/>
          <p:cNvPicPr preferRelativeResize="0"/>
          <p:nvPr/>
        </p:nvPicPr>
        <p:blipFill>
          <a:blip r:embed="rId2">
            <a:alphaModFix/>
          </a:blip>
          <a:stretch>
            <a:fillRect/>
          </a:stretch>
        </p:blipFill>
        <p:spPr>
          <a:xfrm>
            <a:off x="0" y="0"/>
            <a:ext cx="9144000" cy="5143500"/>
          </a:xfrm>
          <a:prstGeom prst="rect">
            <a:avLst/>
          </a:prstGeom>
          <a:noFill/>
          <a:ln>
            <a:noFill/>
          </a:ln>
        </p:spPr>
      </p:pic>
      <p:sp>
        <p:nvSpPr>
          <p:cNvPr id="303" name="Google Shape;303;p37"/>
          <p:cNvSpPr txBox="1"/>
          <p:nvPr>
            <p:ph idx="1" type="subTitle"/>
          </p:nvPr>
        </p:nvSpPr>
        <p:spPr>
          <a:xfrm>
            <a:off x="1120050" y="2405688"/>
            <a:ext cx="2907600" cy="330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04" name="Google Shape;304;p37"/>
          <p:cNvSpPr txBox="1"/>
          <p:nvPr>
            <p:ph idx="2" type="subTitle"/>
          </p:nvPr>
        </p:nvSpPr>
        <p:spPr>
          <a:xfrm>
            <a:off x="5375775" y="3050675"/>
            <a:ext cx="2101500" cy="330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05" name="Google Shape;305;p37"/>
          <p:cNvSpPr txBox="1"/>
          <p:nvPr>
            <p:ph hasCustomPrompt="1" type="title"/>
          </p:nvPr>
        </p:nvSpPr>
        <p:spPr>
          <a:xfrm>
            <a:off x="1120050" y="1462113"/>
            <a:ext cx="2907600" cy="991200"/>
          </a:xfrm>
          <a:prstGeom prst="rect">
            <a:avLst/>
          </a:prstGeom>
          <a:noFill/>
          <a:ln>
            <a:noFill/>
          </a:ln>
        </p:spPr>
        <p:txBody>
          <a:bodyPr anchorCtr="0" anchor="b" bIns="91425" lIns="91425" spcFirstLastPara="1" rIns="91425" wrap="square" tIns="91425">
            <a:noAutofit/>
          </a:bodyPr>
          <a:lstStyle>
            <a:lvl1pPr lvl="0" rtl="0" algn="ctr">
              <a:spcBef>
                <a:spcPts val="0"/>
              </a:spcBef>
              <a:spcAft>
                <a:spcPts val="0"/>
              </a:spcAft>
              <a:buSzPts val="6200"/>
              <a:buNone/>
              <a:defRPr sz="55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306" name="Google Shape;306;p37"/>
          <p:cNvSpPr txBox="1"/>
          <p:nvPr>
            <p:ph hasCustomPrompt="1" idx="3" type="title"/>
          </p:nvPr>
        </p:nvSpPr>
        <p:spPr>
          <a:xfrm>
            <a:off x="5376375" y="2207525"/>
            <a:ext cx="2100900" cy="991200"/>
          </a:xfrm>
          <a:prstGeom prst="rect">
            <a:avLst/>
          </a:prstGeom>
          <a:noFill/>
          <a:ln>
            <a:noFill/>
          </a:ln>
        </p:spPr>
        <p:txBody>
          <a:bodyPr anchorCtr="0" anchor="b" bIns="91425" lIns="91425" spcFirstLastPara="1" rIns="91425" wrap="square" tIns="91425">
            <a:noAutofit/>
          </a:bodyPr>
          <a:lstStyle>
            <a:lvl1pPr lvl="0" rtl="0" algn="ctr">
              <a:spcBef>
                <a:spcPts val="0"/>
              </a:spcBef>
              <a:spcAft>
                <a:spcPts val="0"/>
              </a:spcAft>
              <a:buSzPts val="6200"/>
              <a:buNone/>
              <a:defRPr sz="55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307" name="Google Shape;307;p37"/>
          <p:cNvSpPr txBox="1"/>
          <p:nvPr>
            <p:ph idx="4" type="title"/>
          </p:nvPr>
        </p:nvSpPr>
        <p:spPr>
          <a:xfrm>
            <a:off x="720000" y="540000"/>
            <a:ext cx="7704000" cy="564300"/>
          </a:xfrm>
          <a:prstGeom prst="rect">
            <a:avLst/>
          </a:prstGeom>
        </p:spPr>
        <p:txBody>
          <a:bodyPr anchorCtr="0" anchor="t" bIns="91425" lIns="91425" spcFirstLastPara="1" rIns="91425" wrap="square" tIns="91425">
            <a:noAutofit/>
          </a:bodyPr>
          <a:lstStyle>
            <a:lvl1pPr lvl="0" rtl="0">
              <a:spcBef>
                <a:spcPts val="0"/>
              </a:spcBef>
              <a:spcAft>
                <a:spcPts val="0"/>
              </a:spcAft>
              <a:buSzPts val="31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p:txBody>
      </p:sp>
      <p:sp>
        <p:nvSpPr>
          <p:cNvPr id="308" name="Google Shape;308;p37"/>
          <p:cNvSpPr txBox="1"/>
          <p:nvPr>
            <p:ph idx="5" type="subTitle"/>
          </p:nvPr>
        </p:nvSpPr>
        <p:spPr>
          <a:xfrm>
            <a:off x="1120050" y="4043988"/>
            <a:ext cx="2907600" cy="330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09" name="Google Shape;309;p37"/>
          <p:cNvSpPr txBox="1"/>
          <p:nvPr>
            <p:ph hasCustomPrompt="1" idx="6" type="title"/>
          </p:nvPr>
        </p:nvSpPr>
        <p:spPr>
          <a:xfrm>
            <a:off x="1120050" y="3100413"/>
            <a:ext cx="2907600" cy="991200"/>
          </a:xfrm>
          <a:prstGeom prst="rect">
            <a:avLst/>
          </a:prstGeom>
          <a:noFill/>
          <a:ln>
            <a:noFill/>
          </a:ln>
        </p:spPr>
        <p:txBody>
          <a:bodyPr anchorCtr="0" anchor="b" bIns="91425" lIns="91425" spcFirstLastPara="1" rIns="91425" wrap="square" tIns="91425">
            <a:noAutofit/>
          </a:bodyPr>
          <a:lstStyle>
            <a:lvl1pPr lvl="0" rtl="0" algn="ctr">
              <a:spcBef>
                <a:spcPts val="0"/>
              </a:spcBef>
              <a:spcAft>
                <a:spcPts val="0"/>
              </a:spcAft>
              <a:buSzPts val="6200"/>
              <a:buNone/>
              <a:defRPr sz="55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cxnSp>
        <p:nvCxnSpPr>
          <p:cNvPr id="310" name="Google Shape;310;p37"/>
          <p:cNvCxnSpPr/>
          <p:nvPr/>
        </p:nvCxnSpPr>
        <p:spPr>
          <a:xfrm>
            <a:off x="-28725" y="4876800"/>
            <a:ext cx="9163200" cy="0"/>
          </a:xfrm>
          <a:prstGeom prst="straightConnector1">
            <a:avLst/>
          </a:prstGeom>
          <a:noFill/>
          <a:ln cap="flat" cmpd="sng" w="9525">
            <a:solidFill>
              <a:schemeClr val="lt1"/>
            </a:solidFill>
            <a:prstDash val="solid"/>
            <a:round/>
            <a:headEnd len="med" w="med" type="none"/>
            <a:tailEnd len="med" w="med" type="none"/>
          </a:ln>
        </p:spPr>
      </p:cxnSp>
      <p:cxnSp>
        <p:nvCxnSpPr>
          <p:cNvPr id="311" name="Google Shape;311;p37"/>
          <p:cNvCxnSpPr/>
          <p:nvPr/>
        </p:nvCxnSpPr>
        <p:spPr>
          <a:xfrm>
            <a:off x="8758313" y="-9600"/>
            <a:ext cx="0" cy="5162700"/>
          </a:xfrm>
          <a:prstGeom prst="straightConnector1">
            <a:avLst/>
          </a:prstGeom>
          <a:noFill/>
          <a:ln cap="flat" cmpd="sng" w="9525">
            <a:solidFill>
              <a:schemeClr val="lt1"/>
            </a:solidFill>
            <a:prstDash val="solid"/>
            <a:round/>
            <a:headEnd len="med" w="med" type="none"/>
            <a:tailEnd len="med" w="med" type="none"/>
          </a:ln>
        </p:spPr>
      </p:cxnSp>
      <p:cxnSp>
        <p:nvCxnSpPr>
          <p:cNvPr id="312" name="Google Shape;312;p37"/>
          <p:cNvCxnSpPr/>
          <p:nvPr/>
        </p:nvCxnSpPr>
        <p:spPr>
          <a:xfrm>
            <a:off x="385838" y="-9600"/>
            <a:ext cx="0" cy="5162700"/>
          </a:xfrm>
          <a:prstGeom prst="straightConnector1">
            <a:avLst/>
          </a:prstGeom>
          <a:noFill/>
          <a:ln cap="flat" cmpd="sng" w="9525">
            <a:solidFill>
              <a:schemeClr val="lt1"/>
            </a:solidFill>
            <a:prstDash val="solid"/>
            <a:round/>
            <a:headEnd len="med" w="med" type="none"/>
            <a:tailEnd len="med" w="med" type="none"/>
          </a:ln>
        </p:spPr>
      </p:cxnSp>
      <p:sp>
        <p:nvSpPr>
          <p:cNvPr id="313" name="Google Shape;313;p37"/>
          <p:cNvSpPr/>
          <p:nvPr/>
        </p:nvSpPr>
        <p:spPr>
          <a:xfrm>
            <a:off x="7653275" y="3924300"/>
            <a:ext cx="2190900" cy="21909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1_1_1_1_1_1_2">
    <p:spTree>
      <p:nvGrpSpPr>
        <p:cNvPr id="314" name="Shape 314"/>
        <p:cNvGrpSpPr/>
        <p:nvPr/>
      </p:nvGrpSpPr>
      <p:grpSpPr>
        <a:xfrm>
          <a:off x="0" y="0"/>
          <a:ext cx="0" cy="0"/>
          <a:chOff x="0" y="0"/>
          <a:chExt cx="0" cy="0"/>
        </a:xfrm>
      </p:grpSpPr>
      <p:pic>
        <p:nvPicPr>
          <p:cNvPr id="315" name="Google Shape;315;p38"/>
          <p:cNvPicPr preferRelativeResize="0"/>
          <p:nvPr/>
        </p:nvPicPr>
        <p:blipFill>
          <a:blip r:embed="rId2">
            <a:alphaModFix/>
          </a:blip>
          <a:stretch>
            <a:fillRect/>
          </a:stretch>
        </p:blipFill>
        <p:spPr>
          <a:xfrm>
            <a:off x="0" y="0"/>
            <a:ext cx="9144000" cy="5143500"/>
          </a:xfrm>
          <a:prstGeom prst="rect">
            <a:avLst/>
          </a:prstGeom>
          <a:noFill/>
          <a:ln>
            <a:noFill/>
          </a:ln>
        </p:spPr>
      </p:pic>
      <p:sp>
        <p:nvSpPr>
          <p:cNvPr id="316" name="Google Shape;316;p38"/>
          <p:cNvSpPr txBox="1"/>
          <p:nvPr>
            <p:ph type="ctrTitle"/>
          </p:nvPr>
        </p:nvSpPr>
        <p:spPr>
          <a:xfrm>
            <a:off x="4572000" y="935850"/>
            <a:ext cx="3852000" cy="11265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5200"/>
              <a:buNone/>
              <a:defRPr sz="77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317" name="Google Shape;317;p38"/>
          <p:cNvSpPr txBox="1"/>
          <p:nvPr/>
        </p:nvSpPr>
        <p:spPr>
          <a:xfrm>
            <a:off x="5191200" y="3686175"/>
            <a:ext cx="3232800" cy="733500"/>
          </a:xfrm>
          <a:prstGeom prst="rect">
            <a:avLst/>
          </a:prstGeom>
          <a:noFill/>
          <a:ln>
            <a:noFill/>
          </a:ln>
        </p:spPr>
        <p:txBody>
          <a:bodyPr anchorCtr="0" anchor="t" bIns="91425" lIns="91425" spcFirstLastPara="1" rIns="91425" wrap="square" tIns="91425">
            <a:noAutofit/>
          </a:bodyPr>
          <a:lstStyle/>
          <a:p>
            <a:pPr indent="0" lvl="0" marL="0" rtl="0" algn="r">
              <a:spcBef>
                <a:spcPts val="300"/>
              </a:spcBef>
              <a:spcAft>
                <a:spcPts val="0"/>
              </a:spcAft>
              <a:buNone/>
            </a:pPr>
            <a:r>
              <a:rPr b="1" lang="en" sz="1100">
                <a:solidFill>
                  <a:schemeClr val="lt1"/>
                </a:solidFill>
                <a:latin typeface="Anaheim"/>
                <a:ea typeface="Anaheim"/>
                <a:cs typeface="Anaheim"/>
                <a:sym typeface="Anaheim"/>
              </a:rPr>
              <a:t>CREDITS:</a:t>
            </a:r>
            <a:r>
              <a:rPr lang="en" sz="1100">
                <a:solidFill>
                  <a:schemeClr val="lt1"/>
                </a:solidFill>
                <a:latin typeface="Anaheim"/>
                <a:ea typeface="Anaheim"/>
                <a:cs typeface="Anaheim"/>
                <a:sym typeface="Anaheim"/>
              </a:rPr>
              <a:t> This presentation template was created by </a:t>
            </a:r>
            <a:r>
              <a:rPr b="1" lang="en" sz="1100">
                <a:solidFill>
                  <a:schemeClr val="lt1"/>
                </a:solidFill>
                <a:uFill>
                  <a:noFill/>
                </a:uFill>
                <a:latin typeface="Anaheim"/>
                <a:ea typeface="Anaheim"/>
                <a:cs typeface="Anaheim"/>
                <a:sym typeface="Anaheim"/>
                <a:hlinkClick r:id="rId3">
                  <a:extLst>
                    <a:ext uri="{A12FA001-AC4F-418D-AE19-62706E023703}">
                      <ahyp:hlinkClr val="tx"/>
                    </a:ext>
                  </a:extLst>
                </a:hlinkClick>
              </a:rPr>
              <a:t>Slidesgo</a:t>
            </a:r>
            <a:r>
              <a:rPr b="1" lang="en" sz="1100">
                <a:solidFill>
                  <a:schemeClr val="lt1"/>
                </a:solidFill>
                <a:latin typeface="Anaheim"/>
                <a:ea typeface="Anaheim"/>
                <a:cs typeface="Anaheim"/>
                <a:sym typeface="Anaheim"/>
              </a:rPr>
              <a:t>,</a:t>
            </a:r>
            <a:r>
              <a:rPr lang="en" sz="1100">
                <a:solidFill>
                  <a:schemeClr val="lt1"/>
                </a:solidFill>
                <a:latin typeface="Anaheim"/>
                <a:ea typeface="Anaheim"/>
                <a:cs typeface="Anaheim"/>
                <a:sym typeface="Anaheim"/>
              </a:rPr>
              <a:t> including icons by </a:t>
            </a:r>
            <a:r>
              <a:rPr b="1" lang="en" sz="1100">
                <a:solidFill>
                  <a:schemeClr val="lt1"/>
                </a:solidFill>
                <a:uFill>
                  <a:noFill/>
                </a:uFill>
                <a:latin typeface="Anaheim"/>
                <a:ea typeface="Anaheim"/>
                <a:cs typeface="Anaheim"/>
                <a:sym typeface="Anaheim"/>
                <a:hlinkClick r:id="rId4">
                  <a:extLst>
                    <a:ext uri="{A12FA001-AC4F-418D-AE19-62706E023703}">
                      <ahyp:hlinkClr val="tx"/>
                    </a:ext>
                  </a:extLst>
                </a:hlinkClick>
              </a:rPr>
              <a:t>Flaticon</a:t>
            </a:r>
            <a:r>
              <a:rPr b="1" lang="en" sz="1100">
                <a:solidFill>
                  <a:schemeClr val="lt1"/>
                </a:solidFill>
                <a:latin typeface="Anaheim"/>
                <a:ea typeface="Anaheim"/>
                <a:cs typeface="Anaheim"/>
                <a:sym typeface="Anaheim"/>
              </a:rPr>
              <a:t>,</a:t>
            </a:r>
            <a:r>
              <a:rPr lang="en" sz="1100">
                <a:solidFill>
                  <a:schemeClr val="lt1"/>
                </a:solidFill>
                <a:latin typeface="Anaheim"/>
                <a:ea typeface="Anaheim"/>
                <a:cs typeface="Anaheim"/>
                <a:sym typeface="Anaheim"/>
              </a:rPr>
              <a:t> and infographics &amp; images by </a:t>
            </a:r>
            <a:r>
              <a:rPr b="1" lang="en" sz="1100">
                <a:solidFill>
                  <a:schemeClr val="lt1"/>
                </a:solidFill>
                <a:uFill>
                  <a:noFill/>
                </a:uFill>
                <a:latin typeface="Anaheim"/>
                <a:ea typeface="Anaheim"/>
                <a:cs typeface="Anaheim"/>
                <a:sym typeface="Anaheim"/>
                <a:hlinkClick r:id="rId5">
                  <a:extLst>
                    <a:ext uri="{A12FA001-AC4F-418D-AE19-62706E023703}">
                      <ahyp:hlinkClr val="tx"/>
                    </a:ext>
                  </a:extLst>
                </a:hlinkClick>
              </a:rPr>
              <a:t>Freepik</a:t>
            </a:r>
            <a:endParaRPr b="1" sz="1100">
              <a:solidFill>
                <a:schemeClr val="lt1"/>
              </a:solidFill>
              <a:latin typeface="Anaheim"/>
              <a:ea typeface="Anaheim"/>
              <a:cs typeface="Anaheim"/>
              <a:sym typeface="Anaheim"/>
            </a:endParaRPr>
          </a:p>
        </p:txBody>
      </p:sp>
      <p:sp>
        <p:nvSpPr>
          <p:cNvPr id="318" name="Google Shape;318;p38"/>
          <p:cNvSpPr txBox="1"/>
          <p:nvPr>
            <p:ph idx="1" type="subTitle"/>
          </p:nvPr>
        </p:nvSpPr>
        <p:spPr>
          <a:xfrm>
            <a:off x="4810200" y="2495550"/>
            <a:ext cx="3580500" cy="12279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600"/>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319" name="Google Shape;319;p38"/>
          <p:cNvSpPr txBox="1"/>
          <p:nvPr>
            <p:ph idx="2" type="subTitle"/>
          </p:nvPr>
        </p:nvSpPr>
        <p:spPr>
          <a:xfrm rot="-820">
            <a:off x="5908502" y="4309354"/>
            <a:ext cx="2515500" cy="373200"/>
          </a:xfrm>
          <a:prstGeom prst="rect">
            <a:avLst/>
          </a:prstGeom>
          <a:noFill/>
          <a:ln>
            <a:noFill/>
          </a:ln>
        </p:spPr>
        <p:txBody>
          <a:bodyPr anchorCtr="0" anchor="t" bIns="91425" lIns="91425" spcFirstLastPara="1" rIns="91425" wrap="square" tIns="91425">
            <a:noAutofit/>
          </a:bodyPr>
          <a:lstStyle>
            <a:lvl1pPr lvl="0" rtl="0" algn="r">
              <a:lnSpc>
                <a:spcPct val="100000"/>
              </a:lnSpc>
              <a:spcBef>
                <a:spcPts val="300"/>
              </a:spcBef>
              <a:spcAft>
                <a:spcPts val="0"/>
              </a:spcAft>
              <a:buSzPts val="1100"/>
              <a:buNone/>
              <a:defRPr sz="1000">
                <a:solidFill>
                  <a:schemeClr val="accent2"/>
                </a:solidFill>
              </a:defRPr>
            </a:lvl1pPr>
            <a:lvl2pPr lvl="1" rtl="0" algn="ctr">
              <a:lnSpc>
                <a:spcPct val="100000"/>
              </a:lnSpc>
              <a:spcBef>
                <a:spcPts val="0"/>
              </a:spcBef>
              <a:spcAft>
                <a:spcPts val="0"/>
              </a:spcAft>
              <a:buSzPts val="1100"/>
              <a:buNone/>
              <a:defRPr sz="1100"/>
            </a:lvl2pPr>
            <a:lvl3pPr lvl="2" rtl="0" algn="ctr">
              <a:lnSpc>
                <a:spcPct val="100000"/>
              </a:lnSpc>
              <a:spcBef>
                <a:spcPts val="0"/>
              </a:spcBef>
              <a:spcAft>
                <a:spcPts val="0"/>
              </a:spcAft>
              <a:buSzPts val="1100"/>
              <a:buNone/>
              <a:defRPr sz="1100"/>
            </a:lvl3pPr>
            <a:lvl4pPr lvl="3" rtl="0" algn="ctr">
              <a:lnSpc>
                <a:spcPct val="100000"/>
              </a:lnSpc>
              <a:spcBef>
                <a:spcPts val="0"/>
              </a:spcBef>
              <a:spcAft>
                <a:spcPts val="0"/>
              </a:spcAft>
              <a:buSzPts val="1100"/>
              <a:buNone/>
              <a:defRPr sz="1100"/>
            </a:lvl4pPr>
            <a:lvl5pPr lvl="4" rtl="0" algn="ctr">
              <a:lnSpc>
                <a:spcPct val="100000"/>
              </a:lnSpc>
              <a:spcBef>
                <a:spcPts val="0"/>
              </a:spcBef>
              <a:spcAft>
                <a:spcPts val="0"/>
              </a:spcAft>
              <a:buSzPts val="1100"/>
              <a:buNone/>
              <a:defRPr sz="1100"/>
            </a:lvl5pPr>
            <a:lvl6pPr lvl="5" rtl="0" algn="ctr">
              <a:lnSpc>
                <a:spcPct val="100000"/>
              </a:lnSpc>
              <a:spcBef>
                <a:spcPts val="0"/>
              </a:spcBef>
              <a:spcAft>
                <a:spcPts val="0"/>
              </a:spcAft>
              <a:buSzPts val="1100"/>
              <a:buNone/>
              <a:defRPr sz="1100"/>
            </a:lvl6pPr>
            <a:lvl7pPr lvl="6" rtl="0" algn="ctr">
              <a:lnSpc>
                <a:spcPct val="100000"/>
              </a:lnSpc>
              <a:spcBef>
                <a:spcPts val="0"/>
              </a:spcBef>
              <a:spcAft>
                <a:spcPts val="0"/>
              </a:spcAft>
              <a:buSzPts val="1100"/>
              <a:buNone/>
              <a:defRPr sz="1100"/>
            </a:lvl7pPr>
            <a:lvl8pPr lvl="7" rtl="0" algn="ctr">
              <a:lnSpc>
                <a:spcPct val="100000"/>
              </a:lnSpc>
              <a:spcBef>
                <a:spcPts val="0"/>
              </a:spcBef>
              <a:spcAft>
                <a:spcPts val="0"/>
              </a:spcAft>
              <a:buSzPts val="1100"/>
              <a:buNone/>
              <a:defRPr sz="1100"/>
            </a:lvl8pPr>
            <a:lvl9pPr lvl="8" rtl="0" algn="ctr">
              <a:lnSpc>
                <a:spcPct val="100000"/>
              </a:lnSpc>
              <a:spcBef>
                <a:spcPts val="0"/>
              </a:spcBef>
              <a:spcAft>
                <a:spcPts val="0"/>
              </a:spcAft>
              <a:buSzPts val="1100"/>
              <a:buNone/>
              <a:defRPr sz="1100"/>
            </a:lvl9pPr>
          </a:lstStyle>
          <a:p/>
        </p:txBody>
      </p:sp>
      <p:cxnSp>
        <p:nvCxnSpPr>
          <p:cNvPr id="320" name="Google Shape;320;p38"/>
          <p:cNvCxnSpPr/>
          <p:nvPr/>
        </p:nvCxnSpPr>
        <p:spPr>
          <a:xfrm>
            <a:off x="8758313" y="-9600"/>
            <a:ext cx="0" cy="5162700"/>
          </a:xfrm>
          <a:prstGeom prst="straightConnector1">
            <a:avLst/>
          </a:prstGeom>
          <a:noFill/>
          <a:ln cap="flat" cmpd="sng" w="9525">
            <a:solidFill>
              <a:schemeClr val="lt1"/>
            </a:solidFill>
            <a:prstDash val="solid"/>
            <a:round/>
            <a:headEnd len="med" w="med" type="none"/>
            <a:tailEnd len="med" w="med" type="none"/>
          </a:ln>
        </p:spPr>
      </p:cxn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_1_1_1_1_1_1">
    <p:spTree>
      <p:nvGrpSpPr>
        <p:cNvPr id="321" name="Shape 321"/>
        <p:cNvGrpSpPr/>
        <p:nvPr/>
      </p:nvGrpSpPr>
      <p:grpSpPr>
        <a:xfrm>
          <a:off x="0" y="0"/>
          <a:ext cx="0" cy="0"/>
          <a:chOff x="0" y="0"/>
          <a:chExt cx="0" cy="0"/>
        </a:xfrm>
      </p:grpSpPr>
      <p:pic>
        <p:nvPicPr>
          <p:cNvPr id="322" name="Google Shape;322;p39"/>
          <p:cNvPicPr preferRelativeResize="0"/>
          <p:nvPr/>
        </p:nvPicPr>
        <p:blipFill>
          <a:blip r:embed="rId2">
            <a:alphaModFix/>
          </a:blip>
          <a:stretch>
            <a:fillRect/>
          </a:stretch>
        </p:blipFill>
        <p:spPr>
          <a:xfrm>
            <a:off x="0" y="0"/>
            <a:ext cx="9144000" cy="5143492"/>
          </a:xfrm>
          <a:prstGeom prst="rect">
            <a:avLst/>
          </a:prstGeom>
          <a:noFill/>
          <a:ln>
            <a:noFill/>
          </a:ln>
        </p:spPr>
      </p:pic>
      <p:cxnSp>
        <p:nvCxnSpPr>
          <p:cNvPr id="323" name="Google Shape;323;p39"/>
          <p:cNvCxnSpPr/>
          <p:nvPr/>
        </p:nvCxnSpPr>
        <p:spPr>
          <a:xfrm>
            <a:off x="-28725" y="4876800"/>
            <a:ext cx="9163200" cy="0"/>
          </a:xfrm>
          <a:prstGeom prst="straightConnector1">
            <a:avLst/>
          </a:prstGeom>
          <a:noFill/>
          <a:ln cap="flat" cmpd="sng" w="9525">
            <a:solidFill>
              <a:schemeClr val="lt1"/>
            </a:solidFill>
            <a:prstDash val="solid"/>
            <a:round/>
            <a:headEnd len="med" w="med" type="none"/>
            <a:tailEnd len="med" w="med" type="none"/>
          </a:ln>
        </p:spPr>
      </p:cxnSp>
      <p:cxnSp>
        <p:nvCxnSpPr>
          <p:cNvPr id="324" name="Google Shape;324;p39"/>
          <p:cNvCxnSpPr/>
          <p:nvPr/>
        </p:nvCxnSpPr>
        <p:spPr>
          <a:xfrm>
            <a:off x="8758313" y="-9600"/>
            <a:ext cx="0" cy="5162700"/>
          </a:xfrm>
          <a:prstGeom prst="straightConnector1">
            <a:avLst/>
          </a:prstGeom>
          <a:noFill/>
          <a:ln cap="flat" cmpd="sng" w="9525">
            <a:solidFill>
              <a:schemeClr val="lt1"/>
            </a:solidFill>
            <a:prstDash val="solid"/>
            <a:round/>
            <a:headEnd len="med" w="med" type="none"/>
            <a:tailEnd len="med" w="med" type="none"/>
          </a:ln>
        </p:spPr>
      </p:cxnSp>
      <p:cxnSp>
        <p:nvCxnSpPr>
          <p:cNvPr id="325" name="Google Shape;325;p39"/>
          <p:cNvCxnSpPr/>
          <p:nvPr/>
        </p:nvCxnSpPr>
        <p:spPr>
          <a:xfrm>
            <a:off x="385838" y="-9600"/>
            <a:ext cx="0" cy="5162700"/>
          </a:xfrm>
          <a:prstGeom prst="straightConnector1">
            <a:avLst/>
          </a:prstGeom>
          <a:noFill/>
          <a:ln cap="flat" cmpd="sng" w="9525">
            <a:solidFill>
              <a:schemeClr val="lt1"/>
            </a:solidFill>
            <a:prstDash val="solid"/>
            <a:round/>
            <a:headEnd len="med" w="med" type="none"/>
            <a:tailEnd len="med" w="med" type="none"/>
          </a:ln>
        </p:spPr>
      </p:cxnSp>
      <p:cxnSp>
        <p:nvCxnSpPr>
          <p:cNvPr id="326" name="Google Shape;326;p39"/>
          <p:cNvCxnSpPr/>
          <p:nvPr/>
        </p:nvCxnSpPr>
        <p:spPr>
          <a:xfrm>
            <a:off x="7691463" y="-9600"/>
            <a:ext cx="1443000" cy="1352700"/>
          </a:xfrm>
          <a:prstGeom prst="straightConnector1">
            <a:avLst/>
          </a:prstGeom>
          <a:noFill/>
          <a:ln cap="flat" cmpd="sng" w="9525">
            <a:solidFill>
              <a:schemeClr val="lt1"/>
            </a:solidFill>
            <a:prstDash val="solid"/>
            <a:round/>
            <a:headEnd len="med" w="med" type="none"/>
            <a:tailEnd len="med" w="med" type="none"/>
          </a:ln>
        </p:spPr>
      </p:cxnSp>
      <p:sp>
        <p:nvSpPr>
          <p:cNvPr id="327" name="Google Shape;327;p39"/>
          <p:cNvSpPr/>
          <p:nvPr/>
        </p:nvSpPr>
        <p:spPr>
          <a:xfrm rot="-5400000">
            <a:off x="4509625" y="3724275"/>
            <a:ext cx="2991000" cy="2991000"/>
          </a:xfrm>
          <a:prstGeom prst="arc">
            <a:avLst>
              <a:gd fmla="val 16200000" name="adj1"/>
              <a:gd fmla="val 5270159"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39"/>
          <p:cNvSpPr/>
          <p:nvPr/>
        </p:nvSpPr>
        <p:spPr>
          <a:xfrm rot="-5400000">
            <a:off x="5114775" y="4329325"/>
            <a:ext cx="1780800" cy="1780800"/>
          </a:xfrm>
          <a:prstGeom prst="arc">
            <a:avLst>
              <a:gd fmla="val 16200000" name="adj1"/>
              <a:gd fmla="val 5270159"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29" name="Google Shape;329;p39"/>
          <p:cNvCxnSpPr/>
          <p:nvPr/>
        </p:nvCxnSpPr>
        <p:spPr>
          <a:xfrm>
            <a:off x="-28725" y="867900"/>
            <a:ext cx="1051500" cy="0"/>
          </a:xfrm>
          <a:prstGeom prst="straightConnector1">
            <a:avLst/>
          </a:prstGeom>
          <a:noFill/>
          <a:ln cap="flat" cmpd="sng" w="9525">
            <a:solidFill>
              <a:schemeClr val="lt1"/>
            </a:solidFill>
            <a:prstDash val="solid"/>
            <a:round/>
            <a:headEnd len="med" w="med" type="none"/>
            <a:tailEnd len="med" w="med" type="none"/>
          </a:ln>
        </p:spPr>
      </p:cxn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LANK_1_1_1_1_1_1_1_1">
    <p:spTree>
      <p:nvGrpSpPr>
        <p:cNvPr id="330" name="Shape 330"/>
        <p:cNvGrpSpPr/>
        <p:nvPr/>
      </p:nvGrpSpPr>
      <p:grpSpPr>
        <a:xfrm>
          <a:off x="0" y="0"/>
          <a:ext cx="0" cy="0"/>
          <a:chOff x="0" y="0"/>
          <a:chExt cx="0" cy="0"/>
        </a:xfrm>
      </p:grpSpPr>
      <p:pic>
        <p:nvPicPr>
          <p:cNvPr id="331" name="Google Shape;331;p40"/>
          <p:cNvPicPr preferRelativeResize="0"/>
          <p:nvPr/>
        </p:nvPicPr>
        <p:blipFill>
          <a:blip r:embed="rId2">
            <a:alphaModFix/>
          </a:blip>
          <a:stretch>
            <a:fillRect/>
          </a:stretch>
        </p:blipFill>
        <p:spPr>
          <a:xfrm>
            <a:off x="0" y="0"/>
            <a:ext cx="9144000" cy="5143500"/>
          </a:xfrm>
          <a:prstGeom prst="rect">
            <a:avLst/>
          </a:prstGeom>
          <a:noFill/>
          <a:ln>
            <a:noFill/>
          </a:ln>
        </p:spPr>
      </p:pic>
      <p:cxnSp>
        <p:nvCxnSpPr>
          <p:cNvPr id="332" name="Google Shape;332;p40"/>
          <p:cNvCxnSpPr/>
          <p:nvPr/>
        </p:nvCxnSpPr>
        <p:spPr>
          <a:xfrm>
            <a:off x="8758313" y="-9600"/>
            <a:ext cx="0" cy="5162700"/>
          </a:xfrm>
          <a:prstGeom prst="straightConnector1">
            <a:avLst/>
          </a:prstGeom>
          <a:noFill/>
          <a:ln cap="flat" cmpd="sng" w="9525">
            <a:solidFill>
              <a:schemeClr val="lt1"/>
            </a:solidFill>
            <a:prstDash val="solid"/>
            <a:round/>
            <a:headEnd len="med" w="med" type="none"/>
            <a:tailEnd len="med" w="med" type="none"/>
          </a:ln>
        </p:spPr>
      </p:cxnSp>
      <p:cxnSp>
        <p:nvCxnSpPr>
          <p:cNvPr id="333" name="Google Shape;333;p40"/>
          <p:cNvCxnSpPr/>
          <p:nvPr/>
        </p:nvCxnSpPr>
        <p:spPr>
          <a:xfrm>
            <a:off x="385838" y="-9600"/>
            <a:ext cx="0" cy="5162700"/>
          </a:xfrm>
          <a:prstGeom prst="straightConnector1">
            <a:avLst/>
          </a:prstGeom>
          <a:noFill/>
          <a:ln cap="flat" cmpd="sng" w="9525">
            <a:solidFill>
              <a:schemeClr val="lt1"/>
            </a:solidFill>
            <a:prstDash val="solid"/>
            <a:round/>
            <a:headEnd len="med" w="med" type="none"/>
            <a:tailEnd len="med" w="med" type="none"/>
          </a:ln>
        </p:spPr>
      </p:cxnSp>
      <p:sp>
        <p:nvSpPr>
          <p:cNvPr id="334" name="Google Shape;334;p40"/>
          <p:cNvSpPr/>
          <p:nvPr/>
        </p:nvSpPr>
        <p:spPr>
          <a:xfrm flipH="1">
            <a:off x="7753025" y="-992200"/>
            <a:ext cx="1953000" cy="19533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40"/>
          <p:cNvSpPr/>
          <p:nvPr/>
        </p:nvSpPr>
        <p:spPr>
          <a:xfrm flipH="1">
            <a:off x="103607" y="2611700"/>
            <a:ext cx="564300" cy="5643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36" name="Google Shape;336;p40"/>
          <p:cNvCxnSpPr/>
          <p:nvPr/>
        </p:nvCxnSpPr>
        <p:spPr>
          <a:xfrm flipH="1">
            <a:off x="7702488" y="3800400"/>
            <a:ext cx="1443000" cy="1352700"/>
          </a:xfrm>
          <a:prstGeom prst="straightConnector1">
            <a:avLst/>
          </a:prstGeom>
          <a:noFill/>
          <a:ln cap="flat" cmpd="sng" w="9525">
            <a:solidFill>
              <a:schemeClr val="lt1"/>
            </a:solidFill>
            <a:prstDash val="solid"/>
            <a:round/>
            <a:headEnd len="med" w="med" type="none"/>
            <a:tailEnd len="med" w="med" type="none"/>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0" name="Shape 30"/>
        <p:cNvGrpSpPr/>
        <p:nvPr/>
      </p:nvGrpSpPr>
      <p:grpSpPr>
        <a:xfrm>
          <a:off x="0" y="0"/>
          <a:ext cx="0" cy="0"/>
          <a:chOff x="0" y="0"/>
          <a:chExt cx="0" cy="0"/>
        </a:xfrm>
      </p:grpSpPr>
      <p:pic>
        <p:nvPicPr>
          <p:cNvPr id="31" name="Google Shape;31;p5"/>
          <p:cNvPicPr preferRelativeResize="0"/>
          <p:nvPr/>
        </p:nvPicPr>
        <p:blipFill>
          <a:blip r:embed="rId2">
            <a:alphaModFix/>
          </a:blip>
          <a:stretch>
            <a:fillRect/>
          </a:stretch>
        </p:blipFill>
        <p:spPr>
          <a:xfrm>
            <a:off x="-57150" y="-16087"/>
            <a:ext cx="9201149" cy="5175681"/>
          </a:xfrm>
          <a:prstGeom prst="rect">
            <a:avLst/>
          </a:prstGeom>
          <a:noFill/>
          <a:ln>
            <a:noFill/>
          </a:ln>
        </p:spPr>
      </p:pic>
      <p:sp>
        <p:nvSpPr>
          <p:cNvPr id="32" name="Google Shape;32;p5"/>
          <p:cNvSpPr txBox="1"/>
          <p:nvPr>
            <p:ph idx="1" type="subTitle"/>
          </p:nvPr>
        </p:nvSpPr>
        <p:spPr>
          <a:xfrm>
            <a:off x="3423084" y="1971588"/>
            <a:ext cx="5001900" cy="630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3" name="Google Shape;33;p5"/>
          <p:cNvSpPr txBox="1"/>
          <p:nvPr>
            <p:ph idx="2" type="subTitle"/>
          </p:nvPr>
        </p:nvSpPr>
        <p:spPr>
          <a:xfrm>
            <a:off x="3421884" y="3762838"/>
            <a:ext cx="5004300" cy="626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4" name="Google Shape;34;p5"/>
          <p:cNvSpPr txBox="1"/>
          <p:nvPr>
            <p:ph type="title"/>
          </p:nvPr>
        </p:nvSpPr>
        <p:spPr>
          <a:xfrm>
            <a:off x="3424284" y="540000"/>
            <a:ext cx="4999500" cy="564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1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p:txBody>
      </p:sp>
      <p:sp>
        <p:nvSpPr>
          <p:cNvPr id="35" name="Google Shape;35;p5"/>
          <p:cNvSpPr txBox="1"/>
          <p:nvPr>
            <p:ph idx="3" type="title"/>
          </p:nvPr>
        </p:nvSpPr>
        <p:spPr>
          <a:xfrm>
            <a:off x="3423834" y="1591537"/>
            <a:ext cx="5000400" cy="456300"/>
          </a:xfrm>
          <a:prstGeom prst="rect">
            <a:avLst/>
          </a:prstGeom>
          <a:noFill/>
          <a:ln>
            <a:noFill/>
          </a:ln>
        </p:spPr>
        <p:txBody>
          <a:bodyPr anchorCtr="0" anchor="b" bIns="91425" lIns="91425" spcFirstLastPara="1" rIns="91425" wrap="square" tIns="91425">
            <a:noAutofit/>
          </a:bodyPr>
          <a:lstStyle>
            <a:lvl1pPr lvl="0" rtl="0" algn="ctr">
              <a:spcBef>
                <a:spcPts val="0"/>
              </a:spcBef>
              <a:spcAft>
                <a:spcPts val="0"/>
              </a:spcAft>
              <a:buSzPts val="2400"/>
              <a:buNone/>
              <a:defRPr sz="20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
        <p:nvSpPr>
          <p:cNvPr id="36" name="Google Shape;36;p5"/>
          <p:cNvSpPr txBox="1"/>
          <p:nvPr>
            <p:ph idx="4" type="title"/>
          </p:nvPr>
        </p:nvSpPr>
        <p:spPr>
          <a:xfrm>
            <a:off x="3424584" y="3388527"/>
            <a:ext cx="4998900" cy="457200"/>
          </a:xfrm>
          <a:prstGeom prst="rect">
            <a:avLst/>
          </a:prstGeom>
          <a:noFill/>
          <a:ln>
            <a:noFill/>
          </a:ln>
        </p:spPr>
        <p:txBody>
          <a:bodyPr anchorCtr="0" anchor="b" bIns="91425" lIns="91425" spcFirstLastPara="1" rIns="91425" wrap="square" tIns="91425">
            <a:noAutofit/>
          </a:bodyPr>
          <a:lstStyle>
            <a:lvl1pPr lvl="0" rtl="0" algn="ctr">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cxnSp>
        <p:nvCxnSpPr>
          <p:cNvPr id="37" name="Google Shape;37;p5"/>
          <p:cNvCxnSpPr/>
          <p:nvPr/>
        </p:nvCxnSpPr>
        <p:spPr>
          <a:xfrm>
            <a:off x="-28725" y="4876800"/>
            <a:ext cx="9163200" cy="0"/>
          </a:xfrm>
          <a:prstGeom prst="straightConnector1">
            <a:avLst/>
          </a:prstGeom>
          <a:noFill/>
          <a:ln cap="flat" cmpd="sng" w="9525">
            <a:solidFill>
              <a:schemeClr val="lt1"/>
            </a:solidFill>
            <a:prstDash val="solid"/>
            <a:round/>
            <a:headEnd len="med" w="med" type="none"/>
            <a:tailEnd len="med" w="med" type="none"/>
          </a:ln>
        </p:spPr>
      </p:cxnSp>
      <p:cxnSp>
        <p:nvCxnSpPr>
          <p:cNvPr id="38" name="Google Shape;38;p5"/>
          <p:cNvCxnSpPr/>
          <p:nvPr/>
        </p:nvCxnSpPr>
        <p:spPr>
          <a:xfrm>
            <a:off x="385838" y="-9600"/>
            <a:ext cx="0" cy="5162700"/>
          </a:xfrm>
          <a:prstGeom prst="straightConnector1">
            <a:avLst/>
          </a:prstGeom>
          <a:noFill/>
          <a:ln cap="flat" cmpd="sng" w="9525">
            <a:solidFill>
              <a:schemeClr val="lt1"/>
            </a:solidFill>
            <a:prstDash val="solid"/>
            <a:round/>
            <a:headEnd len="med" w="med" type="none"/>
            <a:tailEnd len="med" w="med" type="none"/>
          </a:ln>
        </p:spPr>
      </p:cxnSp>
      <p:cxnSp>
        <p:nvCxnSpPr>
          <p:cNvPr id="39" name="Google Shape;39;p5"/>
          <p:cNvCxnSpPr/>
          <p:nvPr/>
        </p:nvCxnSpPr>
        <p:spPr>
          <a:xfrm>
            <a:off x="8758313" y="-9600"/>
            <a:ext cx="0" cy="5162700"/>
          </a:xfrm>
          <a:prstGeom prst="straightConnector1">
            <a:avLst/>
          </a:prstGeom>
          <a:noFill/>
          <a:ln cap="flat" cmpd="sng" w="9525">
            <a:solidFill>
              <a:schemeClr val="lt1"/>
            </a:solidFill>
            <a:prstDash val="solid"/>
            <a:round/>
            <a:headEnd len="med" w="med" type="none"/>
            <a:tailEnd len="med" w="med" type="none"/>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pic>
        <p:nvPicPr>
          <p:cNvPr id="41" name="Google Shape;41;p6"/>
          <p:cNvPicPr preferRelativeResize="0"/>
          <p:nvPr/>
        </p:nvPicPr>
        <p:blipFill>
          <a:blip r:embed="rId2">
            <a:alphaModFix/>
          </a:blip>
          <a:stretch>
            <a:fillRect/>
          </a:stretch>
        </p:blipFill>
        <p:spPr>
          <a:xfrm>
            <a:off x="0" y="0"/>
            <a:ext cx="9144000" cy="5143500"/>
          </a:xfrm>
          <a:prstGeom prst="rect">
            <a:avLst/>
          </a:prstGeom>
          <a:noFill/>
          <a:ln>
            <a:noFill/>
          </a:ln>
        </p:spPr>
      </p:pic>
      <p:sp>
        <p:nvSpPr>
          <p:cNvPr id="42" name="Google Shape;42;p6"/>
          <p:cNvSpPr txBox="1"/>
          <p:nvPr>
            <p:ph type="title"/>
          </p:nvPr>
        </p:nvSpPr>
        <p:spPr>
          <a:xfrm>
            <a:off x="720000" y="540000"/>
            <a:ext cx="7704000" cy="564300"/>
          </a:xfrm>
          <a:prstGeom prst="rect">
            <a:avLst/>
          </a:prstGeom>
        </p:spPr>
        <p:txBody>
          <a:bodyPr anchorCtr="0" anchor="t" bIns="91425" lIns="91425" spcFirstLastPara="1" rIns="91425" wrap="square" tIns="91425">
            <a:noAutofit/>
          </a:bodyPr>
          <a:lstStyle>
            <a:lvl1pPr lvl="0" rtl="0">
              <a:spcBef>
                <a:spcPts val="0"/>
              </a:spcBef>
              <a:spcAft>
                <a:spcPts val="0"/>
              </a:spcAft>
              <a:buSzPts val="31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p:txBody>
      </p:sp>
      <p:cxnSp>
        <p:nvCxnSpPr>
          <p:cNvPr id="43" name="Google Shape;43;p6"/>
          <p:cNvCxnSpPr/>
          <p:nvPr/>
        </p:nvCxnSpPr>
        <p:spPr>
          <a:xfrm>
            <a:off x="-28725" y="4876800"/>
            <a:ext cx="9163200" cy="0"/>
          </a:xfrm>
          <a:prstGeom prst="straightConnector1">
            <a:avLst/>
          </a:prstGeom>
          <a:noFill/>
          <a:ln cap="flat" cmpd="sng" w="9525">
            <a:solidFill>
              <a:schemeClr val="lt1"/>
            </a:solidFill>
            <a:prstDash val="solid"/>
            <a:round/>
            <a:headEnd len="med" w="med" type="none"/>
            <a:tailEnd len="med" w="med" type="none"/>
          </a:ln>
        </p:spPr>
      </p:cxnSp>
      <p:cxnSp>
        <p:nvCxnSpPr>
          <p:cNvPr id="44" name="Google Shape;44;p6"/>
          <p:cNvCxnSpPr/>
          <p:nvPr/>
        </p:nvCxnSpPr>
        <p:spPr>
          <a:xfrm>
            <a:off x="385838" y="-9600"/>
            <a:ext cx="0" cy="5162700"/>
          </a:xfrm>
          <a:prstGeom prst="straightConnector1">
            <a:avLst/>
          </a:prstGeom>
          <a:noFill/>
          <a:ln cap="flat" cmpd="sng" w="9525">
            <a:solidFill>
              <a:schemeClr val="lt1"/>
            </a:solidFill>
            <a:prstDash val="solid"/>
            <a:round/>
            <a:headEnd len="med" w="med" type="none"/>
            <a:tailEnd len="med" w="med" type="none"/>
          </a:ln>
        </p:spPr>
      </p:cxnSp>
      <p:cxnSp>
        <p:nvCxnSpPr>
          <p:cNvPr id="45" name="Google Shape;45;p6"/>
          <p:cNvCxnSpPr/>
          <p:nvPr/>
        </p:nvCxnSpPr>
        <p:spPr>
          <a:xfrm>
            <a:off x="8758313" y="-9600"/>
            <a:ext cx="0" cy="5162700"/>
          </a:xfrm>
          <a:prstGeom prst="straightConnector1">
            <a:avLst/>
          </a:prstGeom>
          <a:noFill/>
          <a:ln cap="flat" cmpd="sng" w="9525">
            <a:solidFill>
              <a:schemeClr val="lt1"/>
            </a:solidFill>
            <a:prstDash val="solid"/>
            <a:round/>
            <a:headEnd len="med" w="med" type="none"/>
            <a:tailEnd len="med" w="med" type="none"/>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6" name="Shape 46"/>
        <p:cNvGrpSpPr/>
        <p:nvPr/>
      </p:nvGrpSpPr>
      <p:grpSpPr>
        <a:xfrm>
          <a:off x="0" y="0"/>
          <a:ext cx="0" cy="0"/>
          <a:chOff x="0" y="0"/>
          <a:chExt cx="0" cy="0"/>
        </a:xfrm>
      </p:grpSpPr>
      <p:pic>
        <p:nvPicPr>
          <p:cNvPr id="47" name="Google Shape;47;p7"/>
          <p:cNvPicPr preferRelativeResize="0"/>
          <p:nvPr/>
        </p:nvPicPr>
        <p:blipFill>
          <a:blip r:embed="rId2">
            <a:alphaModFix/>
          </a:blip>
          <a:stretch>
            <a:fillRect/>
          </a:stretch>
        </p:blipFill>
        <p:spPr>
          <a:xfrm>
            <a:off x="-10" y="0"/>
            <a:ext cx="9144029" cy="5143500"/>
          </a:xfrm>
          <a:prstGeom prst="rect">
            <a:avLst/>
          </a:prstGeom>
          <a:noFill/>
          <a:ln>
            <a:noFill/>
          </a:ln>
        </p:spPr>
      </p:pic>
      <p:sp>
        <p:nvSpPr>
          <p:cNvPr id="48" name="Google Shape;48;p7"/>
          <p:cNvSpPr txBox="1"/>
          <p:nvPr>
            <p:ph type="title"/>
          </p:nvPr>
        </p:nvSpPr>
        <p:spPr>
          <a:xfrm>
            <a:off x="720000" y="1136638"/>
            <a:ext cx="4080600" cy="564300"/>
          </a:xfrm>
          <a:prstGeom prst="rect">
            <a:avLst/>
          </a:prstGeom>
        </p:spPr>
        <p:txBody>
          <a:bodyPr anchorCtr="0" anchor="t" bIns="91425" lIns="91425" spcFirstLastPara="1" rIns="91425" wrap="square" tIns="91425">
            <a:noAutofit/>
          </a:bodyPr>
          <a:lstStyle>
            <a:lvl1pPr lvl="0" rtl="0">
              <a:spcBef>
                <a:spcPts val="0"/>
              </a:spcBef>
              <a:spcAft>
                <a:spcPts val="0"/>
              </a:spcAft>
              <a:buSzPts val="31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p:txBody>
      </p:sp>
      <p:sp>
        <p:nvSpPr>
          <p:cNvPr id="49" name="Google Shape;49;p7"/>
          <p:cNvSpPr txBox="1"/>
          <p:nvPr>
            <p:ph idx="1" type="subTitle"/>
          </p:nvPr>
        </p:nvSpPr>
        <p:spPr>
          <a:xfrm rot="-505">
            <a:off x="720100" y="1830971"/>
            <a:ext cx="4080600" cy="2175600"/>
          </a:xfrm>
          <a:prstGeom prst="rect">
            <a:avLst/>
          </a:prstGeom>
          <a:noFill/>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Char char="○"/>
              <a:defRPr/>
            </a:lvl1pPr>
            <a:lvl2pPr lvl="1" rtl="0" algn="ctr">
              <a:lnSpc>
                <a:spcPct val="100000"/>
              </a:lnSpc>
              <a:spcBef>
                <a:spcPts val="0"/>
              </a:spcBef>
              <a:spcAft>
                <a:spcPts val="0"/>
              </a:spcAft>
              <a:buSzPts val="1400"/>
              <a:buChar char="○"/>
              <a:defRPr/>
            </a:lvl2pPr>
            <a:lvl3pPr lvl="2" rtl="0" algn="ctr">
              <a:lnSpc>
                <a:spcPct val="100000"/>
              </a:lnSpc>
              <a:spcBef>
                <a:spcPts val="1600"/>
              </a:spcBef>
              <a:spcAft>
                <a:spcPts val="0"/>
              </a:spcAft>
              <a:buSzPts val="1400"/>
              <a:buChar char="■"/>
              <a:defRPr/>
            </a:lvl3pPr>
            <a:lvl4pPr lvl="3" rtl="0" algn="ctr">
              <a:lnSpc>
                <a:spcPct val="100000"/>
              </a:lnSpc>
              <a:spcBef>
                <a:spcPts val="1600"/>
              </a:spcBef>
              <a:spcAft>
                <a:spcPts val="0"/>
              </a:spcAft>
              <a:buSzPts val="1400"/>
              <a:buChar char="●"/>
              <a:defRPr/>
            </a:lvl4pPr>
            <a:lvl5pPr lvl="4" rtl="0" algn="ctr">
              <a:lnSpc>
                <a:spcPct val="100000"/>
              </a:lnSpc>
              <a:spcBef>
                <a:spcPts val="1600"/>
              </a:spcBef>
              <a:spcAft>
                <a:spcPts val="0"/>
              </a:spcAft>
              <a:buSzPts val="1400"/>
              <a:buChar char="○"/>
              <a:defRPr/>
            </a:lvl5pPr>
            <a:lvl6pPr lvl="5" rtl="0" algn="ctr">
              <a:lnSpc>
                <a:spcPct val="100000"/>
              </a:lnSpc>
              <a:spcBef>
                <a:spcPts val="1600"/>
              </a:spcBef>
              <a:spcAft>
                <a:spcPts val="0"/>
              </a:spcAft>
              <a:buSzPts val="1400"/>
              <a:buChar char="■"/>
              <a:defRPr/>
            </a:lvl6pPr>
            <a:lvl7pPr lvl="6" rtl="0" algn="ctr">
              <a:lnSpc>
                <a:spcPct val="100000"/>
              </a:lnSpc>
              <a:spcBef>
                <a:spcPts val="1600"/>
              </a:spcBef>
              <a:spcAft>
                <a:spcPts val="0"/>
              </a:spcAft>
              <a:buSzPts val="1400"/>
              <a:buChar char="●"/>
              <a:defRPr/>
            </a:lvl7pPr>
            <a:lvl8pPr lvl="7" rtl="0" algn="ctr">
              <a:lnSpc>
                <a:spcPct val="100000"/>
              </a:lnSpc>
              <a:spcBef>
                <a:spcPts val="1600"/>
              </a:spcBef>
              <a:spcAft>
                <a:spcPts val="0"/>
              </a:spcAft>
              <a:buSzPts val="1400"/>
              <a:buChar char="○"/>
              <a:defRPr/>
            </a:lvl8pPr>
            <a:lvl9pPr lvl="8" rtl="0" algn="ctr">
              <a:lnSpc>
                <a:spcPct val="100000"/>
              </a:lnSpc>
              <a:spcBef>
                <a:spcPts val="1600"/>
              </a:spcBef>
              <a:spcAft>
                <a:spcPts val="1600"/>
              </a:spcAft>
              <a:buSzPts val="1400"/>
              <a:buChar char="■"/>
              <a:defRPr/>
            </a:lvl9pPr>
          </a:lstStyle>
          <a:p/>
        </p:txBody>
      </p:sp>
      <p:cxnSp>
        <p:nvCxnSpPr>
          <p:cNvPr id="50" name="Google Shape;50;p7"/>
          <p:cNvCxnSpPr/>
          <p:nvPr/>
        </p:nvCxnSpPr>
        <p:spPr>
          <a:xfrm>
            <a:off x="-28725" y="867900"/>
            <a:ext cx="1051500" cy="0"/>
          </a:xfrm>
          <a:prstGeom prst="straightConnector1">
            <a:avLst/>
          </a:prstGeom>
          <a:noFill/>
          <a:ln cap="flat" cmpd="sng" w="9525">
            <a:solidFill>
              <a:schemeClr val="lt1"/>
            </a:solidFill>
            <a:prstDash val="solid"/>
            <a:round/>
            <a:headEnd len="med" w="med" type="none"/>
            <a:tailEnd len="med" w="med" type="none"/>
          </a:ln>
        </p:spPr>
      </p:cxnSp>
      <p:cxnSp>
        <p:nvCxnSpPr>
          <p:cNvPr id="51" name="Google Shape;51;p7"/>
          <p:cNvCxnSpPr/>
          <p:nvPr/>
        </p:nvCxnSpPr>
        <p:spPr>
          <a:xfrm>
            <a:off x="385838" y="-9600"/>
            <a:ext cx="0" cy="5162700"/>
          </a:xfrm>
          <a:prstGeom prst="straightConnector1">
            <a:avLst/>
          </a:prstGeom>
          <a:noFill/>
          <a:ln cap="flat" cmpd="sng" w="9525">
            <a:solidFill>
              <a:schemeClr val="lt1"/>
            </a:solidFill>
            <a:prstDash val="solid"/>
            <a:round/>
            <a:headEnd len="med" w="med" type="none"/>
            <a:tailEnd len="med" w="med" type="none"/>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52" name="Shape 52"/>
        <p:cNvGrpSpPr/>
        <p:nvPr/>
      </p:nvGrpSpPr>
      <p:grpSpPr>
        <a:xfrm>
          <a:off x="0" y="0"/>
          <a:ext cx="0" cy="0"/>
          <a:chOff x="0" y="0"/>
          <a:chExt cx="0" cy="0"/>
        </a:xfrm>
      </p:grpSpPr>
      <p:pic>
        <p:nvPicPr>
          <p:cNvPr id="53" name="Google Shape;53;p8"/>
          <p:cNvPicPr preferRelativeResize="0"/>
          <p:nvPr/>
        </p:nvPicPr>
        <p:blipFill>
          <a:blip r:embed="rId2">
            <a:alphaModFix/>
          </a:blip>
          <a:stretch>
            <a:fillRect/>
          </a:stretch>
        </p:blipFill>
        <p:spPr>
          <a:xfrm>
            <a:off x="0" y="0"/>
            <a:ext cx="9144000" cy="5143492"/>
          </a:xfrm>
          <a:prstGeom prst="rect">
            <a:avLst/>
          </a:prstGeom>
          <a:noFill/>
          <a:ln>
            <a:noFill/>
          </a:ln>
        </p:spPr>
      </p:pic>
      <p:sp>
        <p:nvSpPr>
          <p:cNvPr id="54" name="Google Shape;54;p8"/>
          <p:cNvSpPr txBox="1"/>
          <p:nvPr>
            <p:ph type="title"/>
          </p:nvPr>
        </p:nvSpPr>
        <p:spPr>
          <a:xfrm>
            <a:off x="2276575" y="540000"/>
            <a:ext cx="5880900" cy="2690700"/>
          </a:xfrm>
          <a:prstGeom prst="rect">
            <a:avLst/>
          </a:prstGeom>
        </p:spPr>
        <p:txBody>
          <a:bodyPr anchorCtr="0" anchor="ctr" bIns="91425" lIns="91425" spcFirstLastPara="1" rIns="91425" wrap="square" tIns="91425">
            <a:noAutofit/>
          </a:bodyPr>
          <a:lstStyle>
            <a:lvl1pPr lvl="0" algn="r">
              <a:spcBef>
                <a:spcPts val="0"/>
              </a:spcBef>
              <a:spcAft>
                <a:spcPts val="0"/>
              </a:spcAft>
              <a:buSzPts val="4800"/>
              <a:buNone/>
              <a:defRPr sz="96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cxnSp>
        <p:nvCxnSpPr>
          <p:cNvPr id="55" name="Google Shape;55;p8"/>
          <p:cNvCxnSpPr/>
          <p:nvPr/>
        </p:nvCxnSpPr>
        <p:spPr>
          <a:xfrm>
            <a:off x="385838" y="-9600"/>
            <a:ext cx="0" cy="5162700"/>
          </a:xfrm>
          <a:prstGeom prst="straightConnector1">
            <a:avLst/>
          </a:prstGeom>
          <a:noFill/>
          <a:ln cap="flat" cmpd="sng" w="9525">
            <a:solidFill>
              <a:schemeClr val="lt1"/>
            </a:solidFill>
            <a:prstDash val="solid"/>
            <a:round/>
            <a:headEnd len="med" w="med" type="none"/>
            <a:tailEnd len="med" w="med" type="none"/>
          </a:ln>
        </p:spPr>
      </p:cxnSp>
      <p:cxnSp>
        <p:nvCxnSpPr>
          <p:cNvPr id="56" name="Google Shape;56;p8"/>
          <p:cNvCxnSpPr/>
          <p:nvPr/>
        </p:nvCxnSpPr>
        <p:spPr>
          <a:xfrm>
            <a:off x="8758313" y="-9600"/>
            <a:ext cx="0" cy="5162700"/>
          </a:xfrm>
          <a:prstGeom prst="straightConnector1">
            <a:avLst/>
          </a:prstGeom>
          <a:noFill/>
          <a:ln cap="flat" cmpd="sng" w="9525">
            <a:solidFill>
              <a:schemeClr val="lt1"/>
            </a:solidFill>
            <a:prstDash val="solid"/>
            <a:round/>
            <a:headEnd len="med" w="med" type="none"/>
            <a:tailEnd len="med" w="med" type="none"/>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7" name="Shape 57"/>
        <p:cNvGrpSpPr/>
        <p:nvPr/>
      </p:nvGrpSpPr>
      <p:grpSpPr>
        <a:xfrm>
          <a:off x="0" y="0"/>
          <a:ext cx="0" cy="0"/>
          <a:chOff x="0" y="0"/>
          <a:chExt cx="0" cy="0"/>
        </a:xfrm>
      </p:grpSpPr>
      <p:pic>
        <p:nvPicPr>
          <p:cNvPr id="58" name="Google Shape;58;p9"/>
          <p:cNvPicPr preferRelativeResize="0"/>
          <p:nvPr/>
        </p:nvPicPr>
        <p:blipFill>
          <a:blip r:embed="rId2">
            <a:alphaModFix/>
          </a:blip>
          <a:stretch>
            <a:fillRect/>
          </a:stretch>
        </p:blipFill>
        <p:spPr>
          <a:xfrm>
            <a:off x="0" y="0"/>
            <a:ext cx="9144000" cy="5143470"/>
          </a:xfrm>
          <a:prstGeom prst="rect">
            <a:avLst/>
          </a:prstGeom>
          <a:noFill/>
          <a:ln>
            <a:noFill/>
          </a:ln>
        </p:spPr>
      </p:pic>
      <p:sp>
        <p:nvSpPr>
          <p:cNvPr id="59" name="Google Shape;59;p9"/>
          <p:cNvSpPr txBox="1"/>
          <p:nvPr>
            <p:ph type="title"/>
          </p:nvPr>
        </p:nvSpPr>
        <p:spPr>
          <a:xfrm>
            <a:off x="2247838" y="540000"/>
            <a:ext cx="4629300" cy="10182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3600"/>
              <a:buNone/>
              <a:defRPr sz="45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60" name="Google Shape;60;p9"/>
          <p:cNvSpPr txBox="1"/>
          <p:nvPr>
            <p:ph idx="1" type="subTitle"/>
          </p:nvPr>
        </p:nvSpPr>
        <p:spPr>
          <a:xfrm>
            <a:off x="2247838" y="1558300"/>
            <a:ext cx="4629300" cy="1018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61" name="Google Shape;61;p9"/>
          <p:cNvSpPr/>
          <p:nvPr/>
        </p:nvSpPr>
        <p:spPr>
          <a:xfrm flipH="1" rot="-5400000">
            <a:off x="0" y="-902800"/>
            <a:ext cx="1780800" cy="1780800"/>
          </a:xfrm>
          <a:prstGeom prst="arc">
            <a:avLst>
              <a:gd fmla="val 16200000" name="adj1"/>
              <a:gd fmla="val 5388964"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2" name="Google Shape;62;p9"/>
          <p:cNvCxnSpPr/>
          <p:nvPr/>
        </p:nvCxnSpPr>
        <p:spPr>
          <a:xfrm>
            <a:off x="7315200" y="1153650"/>
            <a:ext cx="1857600" cy="0"/>
          </a:xfrm>
          <a:prstGeom prst="straightConnector1">
            <a:avLst/>
          </a:prstGeom>
          <a:noFill/>
          <a:ln cap="flat" cmpd="sng" w="9525">
            <a:solidFill>
              <a:schemeClr val="lt1"/>
            </a:solidFill>
            <a:prstDash val="solid"/>
            <a:round/>
            <a:headEnd len="med" w="med" type="none"/>
            <a:tailEnd len="med" w="med" type="none"/>
          </a:ln>
        </p:spPr>
      </p:cxnSp>
      <p:cxnSp>
        <p:nvCxnSpPr>
          <p:cNvPr id="63" name="Google Shape;63;p9"/>
          <p:cNvCxnSpPr/>
          <p:nvPr/>
        </p:nvCxnSpPr>
        <p:spPr>
          <a:xfrm>
            <a:off x="0" y="1153650"/>
            <a:ext cx="1857600" cy="0"/>
          </a:xfrm>
          <a:prstGeom prst="straightConnector1">
            <a:avLst/>
          </a:prstGeom>
          <a:noFill/>
          <a:ln cap="flat" cmpd="sng" w="9525">
            <a:solidFill>
              <a:schemeClr val="lt1"/>
            </a:solidFill>
            <a:prstDash val="solid"/>
            <a:round/>
            <a:headEnd len="med" w="med" type="none"/>
            <a:tailEnd len="med" w="med" type="none"/>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blipFill>
          <a:blip r:embed="rId2">
            <a:alphaModFix/>
          </a:blip>
          <a:stretch>
            <a:fillRect/>
          </a:stretch>
        </a:blipFill>
      </p:bgPr>
    </p:bg>
    <p:spTree>
      <p:nvGrpSpPr>
        <p:cNvPr id="64" name="Shape 64"/>
        <p:cNvGrpSpPr/>
        <p:nvPr/>
      </p:nvGrpSpPr>
      <p:grpSpPr>
        <a:xfrm>
          <a:off x="0" y="0"/>
          <a:ext cx="0" cy="0"/>
          <a:chOff x="0" y="0"/>
          <a:chExt cx="0" cy="0"/>
        </a:xfrm>
      </p:grpSpPr>
      <p:sp>
        <p:nvSpPr>
          <p:cNvPr id="65" name="Google Shape;65;p10"/>
          <p:cNvSpPr txBox="1"/>
          <p:nvPr>
            <p:ph type="title"/>
          </p:nvPr>
        </p:nvSpPr>
        <p:spPr>
          <a:xfrm>
            <a:off x="2624100" y="2009775"/>
            <a:ext cx="3895800" cy="11241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SzPts val="31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p:txBody>
      </p:sp>
      <p:cxnSp>
        <p:nvCxnSpPr>
          <p:cNvPr id="66" name="Google Shape;66;p10"/>
          <p:cNvCxnSpPr/>
          <p:nvPr/>
        </p:nvCxnSpPr>
        <p:spPr>
          <a:xfrm>
            <a:off x="-28725" y="4876800"/>
            <a:ext cx="9163200" cy="0"/>
          </a:xfrm>
          <a:prstGeom prst="straightConnector1">
            <a:avLst/>
          </a:prstGeom>
          <a:noFill/>
          <a:ln cap="flat" cmpd="sng" w="9525">
            <a:solidFill>
              <a:schemeClr val="dk2"/>
            </a:solidFill>
            <a:prstDash val="solid"/>
            <a:round/>
            <a:headEnd len="med" w="med" type="none"/>
            <a:tailEnd len="med" w="med" type="none"/>
          </a:ln>
        </p:spPr>
      </p:cxnSp>
      <p:cxnSp>
        <p:nvCxnSpPr>
          <p:cNvPr id="67" name="Google Shape;67;p10"/>
          <p:cNvCxnSpPr/>
          <p:nvPr/>
        </p:nvCxnSpPr>
        <p:spPr>
          <a:xfrm>
            <a:off x="8758313" y="-9600"/>
            <a:ext cx="0" cy="5162700"/>
          </a:xfrm>
          <a:prstGeom prst="straightConnector1">
            <a:avLst/>
          </a:prstGeom>
          <a:noFill/>
          <a:ln cap="flat" cmpd="sng" w="9525">
            <a:solidFill>
              <a:schemeClr val="lt1"/>
            </a:solidFill>
            <a:prstDash val="solid"/>
            <a:round/>
            <a:headEnd len="med" w="med" type="none"/>
            <a:tailEnd len="med" w="med" type="none"/>
          </a:ln>
        </p:spPr>
      </p:cxnSp>
      <p:cxnSp>
        <p:nvCxnSpPr>
          <p:cNvPr id="68" name="Google Shape;68;p10"/>
          <p:cNvCxnSpPr/>
          <p:nvPr/>
        </p:nvCxnSpPr>
        <p:spPr>
          <a:xfrm>
            <a:off x="385838" y="-9600"/>
            <a:ext cx="0" cy="5162700"/>
          </a:xfrm>
          <a:prstGeom prst="straightConnector1">
            <a:avLst/>
          </a:prstGeom>
          <a:noFill/>
          <a:ln cap="flat" cmpd="sng" w="9525">
            <a:solidFill>
              <a:schemeClr val="lt1"/>
            </a:solidFill>
            <a:prstDash val="solid"/>
            <a:round/>
            <a:headEnd len="med" w="med" type="none"/>
            <a:tailEnd len="med" w="med" type="none"/>
          </a:ln>
        </p:spPr>
      </p:cxnSp>
      <p:sp>
        <p:nvSpPr>
          <p:cNvPr id="69" name="Google Shape;69;p10"/>
          <p:cNvSpPr/>
          <p:nvPr/>
        </p:nvSpPr>
        <p:spPr>
          <a:xfrm>
            <a:off x="7653275" y="3924300"/>
            <a:ext cx="2190900" cy="21909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theme" Target="../theme/theme2.xml"/><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37" Type="http://schemas.openxmlformats.org/officeDocument/2006/relationships/slideLayout" Target="../slideLayouts/slideLayout37.xml"/><Relationship Id="rId14" Type="http://schemas.openxmlformats.org/officeDocument/2006/relationships/slideLayout" Target="../slideLayouts/slideLayout14.xml"/><Relationship Id="rId36" Type="http://schemas.openxmlformats.org/officeDocument/2006/relationships/slideLayout" Target="../slideLayouts/slideLayout36.xml"/><Relationship Id="rId17" Type="http://schemas.openxmlformats.org/officeDocument/2006/relationships/slideLayout" Target="../slideLayouts/slideLayout17.xml"/><Relationship Id="rId39" Type="http://schemas.openxmlformats.org/officeDocument/2006/relationships/slideLayout" Target="../slideLayouts/slideLayout39.xml"/><Relationship Id="rId16" Type="http://schemas.openxmlformats.org/officeDocument/2006/relationships/slideLayout" Target="../slideLayouts/slideLayout16.xml"/><Relationship Id="rId38" Type="http://schemas.openxmlformats.org/officeDocument/2006/relationships/slideLayout" Target="../slideLayouts/slideLayout38.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no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20000" y="540000"/>
            <a:ext cx="7704000" cy="5643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lt1"/>
              </a:buClr>
              <a:buSzPts val="3100"/>
              <a:buFont typeface="Gilda Display"/>
              <a:buNone/>
              <a:defRPr sz="3100">
                <a:solidFill>
                  <a:schemeClr val="lt1"/>
                </a:solidFill>
                <a:latin typeface="Gilda Display"/>
                <a:ea typeface="Gilda Display"/>
                <a:cs typeface="Gilda Display"/>
                <a:sym typeface="Gilda Display"/>
              </a:defRPr>
            </a:lvl1pPr>
            <a:lvl2pPr lvl="1" rtl="0">
              <a:spcBef>
                <a:spcPts val="0"/>
              </a:spcBef>
              <a:spcAft>
                <a:spcPts val="0"/>
              </a:spcAft>
              <a:buClr>
                <a:schemeClr val="lt1"/>
              </a:buClr>
              <a:buSzPts val="3100"/>
              <a:buFont typeface="Gilda Display"/>
              <a:buNone/>
              <a:defRPr sz="3100">
                <a:solidFill>
                  <a:schemeClr val="lt1"/>
                </a:solidFill>
                <a:latin typeface="Gilda Display"/>
                <a:ea typeface="Gilda Display"/>
                <a:cs typeface="Gilda Display"/>
                <a:sym typeface="Gilda Display"/>
              </a:defRPr>
            </a:lvl2pPr>
            <a:lvl3pPr lvl="2" rtl="0">
              <a:spcBef>
                <a:spcPts val="0"/>
              </a:spcBef>
              <a:spcAft>
                <a:spcPts val="0"/>
              </a:spcAft>
              <a:buClr>
                <a:schemeClr val="lt1"/>
              </a:buClr>
              <a:buSzPts val="3100"/>
              <a:buFont typeface="Gilda Display"/>
              <a:buNone/>
              <a:defRPr sz="3100">
                <a:solidFill>
                  <a:schemeClr val="lt1"/>
                </a:solidFill>
                <a:latin typeface="Gilda Display"/>
                <a:ea typeface="Gilda Display"/>
                <a:cs typeface="Gilda Display"/>
                <a:sym typeface="Gilda Display"/>
              </a:defRPr>
            </a:lvl3pPr>
            <a:lvl4pPr lvl="3" rtl="0">
              <a:spcBef>
                <a:spcPts val="0"/>
              </a:spcBef>
              <a:spcAft>
                <a:spcPts val="0"/>
              </a:spcAft>
              <a:buClr>
                <a:schemeClr val="lt1"/>
              </a:buClr>
              <a:buSzPts val="3100"/>
              <a:buFont typeface="Gilda Display"/>
              <a:buNone/>
              <a:defRPr sz="3100">
                <a:solidFill>
                  <a:schemeClr val="lt1"/>
                </a:solidFill>
                <a:latin typeface="Gilda Display"/>
                <a:ea typeface="Gilda Display"/>
                <a:cs typeface="Gilda Display"/>
                <a:sym typeface="Gilda Display"/>
              </a:defRPr>
            </a:lvl4pPr>
            <a:lvl5pPr lvl="4" rtl="0">
              <a:spcBef>
                <a:spcPts val="0"/>
              </a:spcBef>
              <a:spcAft>
                <a:spcPts val="0"/>
              </a:spcAft>
              <a:buClr>
                <a:schemeClr val="lt1"/>
              </a:buClr>
              <a:buSzPts val="3100"/>
              <a:buFont typeface="Gilda Display"/>
              <a:buNone/>
              <a:defRPr sz="3100">
                <a:solidFill>
                  <a:schemeClr val="lt1"/>
                </a:solidFill>
                <a:latin typeface="Gilda Display"/>
                <a:ea typeface="Gilda Display"/>
                <a:cs typeface="Gilda Display"/>
                <a:sym typeface="Gilda Display"/>
              </a:defRPr>
            </a:lvl5pPr>
            <a:lvl6pPr lvl="5" rtl="0">
              <a:spcBef>
                <a:spcPts val="0"/>
              </a:spcBef>
              <a:spcAft>
                <a:spcPts val="0"/>
              </a:spcAft>
              <a:buClr>
                <a:schemeClr val="lt1"/>
              </a:buClr>
              <a:buSzPts val="3100"/>
              <a:buFont typeface="Gilda Display"/>
              <a:buNone/>
              <a:defRPr sz="3100">
                <a:solidFill>
                  <a:schemeClr val="lt1"/>
                </a:solidFill>
                <a:latin typeface="Gilda Display"/>
                <a:ea typeface="Gilda Display"/>
                <a:cs typeface="Gilda Display"/>
                <a:sym typeface="Gilda Display"/>
              </a:defRPr>
            </a:lvl6pPr>
            <a:lvl7pPr lvl="6" rtl="0">
              <a:spcBef>
                <a:spcPts val="0"/>
              </a:spcBef>
              <a:spcAft>
                <a:spcPts val="0"/>
              </a:spcAft>
              <a:buClr>
                <a:schemeClr val="lt1"/>
              </a:buClr>
              <a:buSzPts val="3100"/>
              <a:buFont typeface="Gilda Display"/>
              <a:buNone/>
              <a:defRPr sz="3100">
                <a:solidFill>
                  <a:schemeClr val="lt1"/>
                </a:solidFill>
                <a:latin typeface="Gilda Display"/>
                <a:ea typeface="Gilda Display"/>
                <a:cs typeface="Gilda Display"/>
                <a:sym typeface="Gilda Display"/>
              </a:defRPr>
            </a:lvl7pPr>
            <a:lvl8pPr lvl="7" rtl="0">
              <a:spcBef>
                <a:spcPts val="0"/>
              </a:spcBef>
              <a:spcAft>
                <a:spcPts val="0"/>
              </a:spcAft>
              <a:buClr>
                <a:schemeClr val="lt1"/>
              </a:buClr>
              <a:buSzPts val="3100"/>
              <a:buFont typeface="Gilda Display"/>
              <a:buNone/>
              <a:defRPr sz="3100">
                <a:solidFill>
                  <a:schemeClr val="lt1"/>
                </a:solidFill>
                <a:latin typeface="Gilda Display"/>
                <a:ea typeface="Gilda Display"/>
                <a:cs typeface="Gilda Display"/>
                <a:sym typeface="Gilda Display"/>
              </a:defRPr>
            </a:lvl8pPr>
            <a:lvl9pPr lvl="8" rtl="0">
              <a:spcBef>
                <a:spcPts val="0"/>
              </a:spcBef>
              <a:spcAft>
                <a:spcPts val="0"/>
              </a:spcAft>
              <a:buClr>
                <a:schemeClr val="lt1"/>
              </a:buClr>
              <a:buSzPts val="3100"/>
              <a:buFont typeface="Gilda Display"/>
              <a:buNone/>
              <a:defRPr sz="3100">
                <a:solidFill>
                  <a:schemeClr val="lt1"/>
                </a:solidFill>
                <a:latin typeface="Gilda Display"/>
                <a:ea typeface="Gilda Display"/>
                <a:cs typeface="Gilda Display"/>
                <a:sym typeface="Gilda Display"/>
              </a:defRPr>
            </a:lvl9pPr>
          </a:lstStyle>
          <a:p/>
        </p:txBody>
      </p:sp>
      <p:sp>
        <p:nvSpPr>
          <p:cNvPr id="7" name="Google Shape;7;p1"/>
          <p:cNvSpPr txBox="1"/>
          <p:nvPr>
            <p:ph idx="1" type="body"/>
          </p:nvPr>
        </p:nvSpPr>
        <p:spPr>
          <a:xfrm>
            <a:off x="720000" y="1237083"/>
            <a:ext cx="7704000" cy="3366300"/>
          </a:xfrm>
          <a:prstGeom prst="rect">
            <a:avLst/>
          </a:prstGeom>
          <a:noFill/>
          <a:ln>
            <a:noFill/>
          </a:ln>
        </p:spPr>
        <p:txBody>
          <a:bodyPr anchorCtr="0" anchor="t" bIns="91425" lIns="91425" spcFirstLastPara="1" rIns="91425" wrap="square" tIns="91425">
            <a:noAutofit/>
          </a:bodyPr>
          <a:lstStyle>
            <a:lvl1pPr indent="-317500" lvl="0" marL="457200">
              <a:lnSpc>
                <a:spcPct val="100000"/>
              </a:lnSpc>
              <a:spcBef>
                <a:spcPts val="0"/>
              </a:spcBef>
              <a:spcAft>
                <a:spcPts val="0"/>
              </a:spcAft>
              <a:buClr>
                <a:schemeClr val="lt1"/>
              </a:buClr>
              <a:buSzPts val="1400"/>
              <a:buFont typeface="Anaheim"/>
              <a:buChar char="●"/>
              <a:defRPr>
                <a:solidFill>
                  <a:schemeClr val="lt1"/>
                </a:solidFill>
                <a:latin typeface="Anaheim"/>
                <a:ea typeface="Anaheim"/>
                <a:cs typeface="Anaheim"/>
                <a:sym typeface="Anaheim"/>
              </a:defRPr>
            </a:lvl1pPr>
            <a:lvl2pPr indent="-317500" lvl="1" marL="914400">
              <a:lnSpc>
                <a:spcPct val="100000"/>
              </a:lnSpc>
              <a:spcBef>
                <a:spcPts val="1600"/>
              </a:spcBef>
              <a:spcAft>
                <a:spcPts val="0"/>
              </a:spcAft>
              <a:buClr>
                <a:schemeClr val="lt1"/>
              </a:buClr>
              <a:buSzPts val="1400"/>
              <a:buFont typeface="Anaheim"/>
              <a:buChar char="○"/>
              <a:defRPr>
                <a:solidFill>
                  <a:schemeClr val="lt1"/>
                </a:solidFill>
                <a:latin typeface="Anaheim"/>
                <a:ea typeface="Anaheim"/>
                <a:cs typeface="Anaheim"/>
                <a:sym typeface="Anaheim"/>
              </a:defRPr>
            </a:lvl2pPr>
            <a:lvl3pPr indent="-317500" lvl="2" marL="1371600">
              <a:lnSpc>
                <a:spcPct val="100000"/>
              </a:lnSpc>
              <a:spcBef>
                <a:spcPts val="1600"/>
              </a:spcBef>
              <a:spcAft>
                <a:spcPts val="0"/>
              </a:spcAft>
              <a:buClr>
                <a:schemeClr val="lt1"/>
              </a:buClr>
              <a:buSzPts val="1400"/>
              <a:buFont typeface="Anaheim"/>
              <a:buChar char="■"/>
              <a:defRPr>
                <a:solidFill>
                  <a:schemeClr val="lt1"/>
                </a:solidFill>
                <a:latin typeface="Anaheim"/>
                <a:ea typeface="Anaheim"/>
                <a:cs typeface="Anaheim"/>
                <a:sym typeface="Anaheim"/>
              </a:defRPr>
            </a:lvl3pPr>
            <a:lvl4pPr indent="-317500" lvl="3" marL="1828800">
              <a:lnSpc>
                <a:spcPct val="100000"/>
              </a:lnSpc>
              <a:spcBef>
                <a:spcPts val="1600"/>
              </a:spcBef>
              <a:spcAft>
                <a:spcPts val="0"/>
              </a:spcAft>
              <a:buClr>
                <a:schemeClr val="lt1"/>
              </a:buClr>
              <a:buSzPts val="1400"/>
              <a:buFont typeface="Anaheim"/>
              <a:buChar char="●"/>
              <a:defRPr>
                <a:solidFill>
                  <a:schemeClr val="lt1"/>
                </a:solidFill>
                <a:latin typeface="Anaheim"/>
                <a:ea typeface="Anaheim"/>
                <a:cs typeface="Anaheim"/>
                <a:sym typeface="Anaheim"/>
              </a:defRPr>
            </a:lvl4pPr>
            <a:lvl5pPr indent="-317500" lvl="4" marL="2286000">
              <a:lnSpc>
                <a:spcPct val="100000"/>
              </a:lnSpc>
              <a:spcBef>
                <a:spcPts val="1600"/>
              </a:spcBef>
              <a:spcAft>
                <a:spcPts val="0"/>
              </a:spcAft>
              <a:buClr>
                <a:schemeClr val="lt1"/>
              </a:buClr>
              <a:buSzPts val="1400"/>
              <a:buFont typeface="Anaheim"/>
              <a:buChar char="○"/>
              <a:defRPr>
                <a:solidFill>
                  <a:schemeClr val="lt1"/>
                </a:solidFill>
                <a:latin typeface="Anaheim"/>
                <a:ea typeface="Anaheim"/>
                <a:cs typeface="Anaheim"/>
                <a:sym typeface="Anaheim"/>
              </a:defRPr>
            </a:lvl5pPr>
            <a:lvl6pPr indent="-317500" lvl="5" marL="2743200">
              <a:lnSpc>
                <a:spcPct val="100000"/>
              </a:lnSpc>
              <a:spcBef>
                <a:spcPts val="1600"/>
              </a:spcBef>
              <a:spcAft>
                <a:spcPts val="0"/>
              </a:spcAft>
              <a:buClr>
                <a:schemeClr val="lt1"/>
              </a:buClr>
              <a:buSzPts val="1400"/>
              <a:buFont typeface="Anaheim"/>
              <a:buChar char="■"/>
              <a:defRPr>
                <a:solidFill>
                  <a:schemeClr val="lt1"/>
                </a:solidFill>
                <a:latin typeface="Anaheim"/>
                <a:ea typeface="Anaheim"/>
                <a:cs typeface="Anaheim"/>
                <a:sym typeface="Anaheim"/>
              </a:defRPr>
            </a:lvl6pPr>
            <a:lvl7pPr indent="-317500" lvl="6" marL="3200400">
              <a:lnSpc>
                <a:spcPct val="100000"/>
              </a:lnSpc>
              <a:spcBef>
                <a:spcPts val="1600"/>
              </a:spcBef>
              <a:spcAft>
                <a:spcPts val="0"/>
              </a:spcAft>
              <a:buClr>
                <a:schemeClr val="lt1"/>
              </a:buClr>
              <a:buSzPts val="1400"/>
              <a:buFont typeface="Anaheim"/>
              <a:buChar char="●"/>
              <a:defRPr>
                <a:solidFill>
                  <a:schemeClr val="lt1"/>
                </a:solidFill>
                <a:latin typeface="Anaheim"/>
                <a:ea typeface="Anaheim"/>
                <a:cs typeface="Anaheim"/>
                <a:sym typeface="Anaheim"/>
              </a:defRPr>
            </a:lvl7pPr>
            <a:lvl8pPr indent="-317500" lvl="7" marL="3657600">
              <a:lnSpc>
                <a:spcPct val="100000"/>
              </a:lnSpc>
              <a:spcBef>
                <a:spcPts val="1600"/>
              </a:spcBef>
              <a:spcAft>
                <a:spcPts val="0"/>
              </a:spcAft>
              <a:buClr>
                <a:schemeClr val="lt1"/>
              </a:buClr>
              <a:buSzPts val="1400"/>
              <a:buFont typeface="Anaheim"/>
              <a:buChar char="○"/>
              <a:defRPr>
                <a:solidFill>
                  <a:schemeClr val="lt1"/>
                </a:solidFill>
                <a:latin typeface="Anaheim"/>
                <a:ea typeface="Anaheim"/>
                <a:cs typeface="Anaheim"/>
                <a:sym typeface="Anaheim"/>
              </a:defRPr>
            </a:lvl8pPr>
            <a:lvl9pPr indent="-317500" lvl="8" marL="4114800">
              <a:lnSpc>
                <a:spcPct val="100000"/>
              </a:lnSpc>
              <a:spcBef>
                <a:spcPts val="1600"/>
              </a:spcBef>
              <a:spcAft>
                <a:spcPts val="1600"/>
              </a:spcAft>
              <a:buClr>
                <a:schemeClr val="lt1"/>
              </a:buClr>
              <a:buSzPts val="1400"/>
              <a:buFont typeface="Anaheim"/>
              <a:buChar char="■"/>
              <a:defRPr>
                <a:solidFill>
                  <a:schemeClr val="lt1"/>
                </a:solidFill>
                <a:latin typeface="Anaheim"/>
                <a:ea typeface="Anaheim"/>
                <a:cs typeface="Anaheim"/>
                <a:sym typeface="Anaheim"/>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340">
          <p15:clr>
            <a:srgbClr val="EA4335"/>
          </p15:clr>
        </p15:guide>
        <p15:guide id="2" pos="454">
          <p15:clr>
            <a:srgbClr val="EA4335"/>
          </p15:clr>
        </p15:guide>
        <p15:guide id="3" orient="horz" pos="2900">
          <p15:clr>
            <a:srgbClr val="EA4335"/>
          </p15:clr>
        </p15:guide>
        <p15:guide id="4" pos="5306">
          <p15:clr>
            <a:srgbClr val="EA4335"/>
          </p15:clr>
        </p15:guide>
        <p15:guide id="5" orient="horz" pos="1620">
          <p15:clr>
            <a:srgbClr val="EA4335"/>
          </p15:clr>
        </p15:guide>
        <p15:guide id="6" pos="2880">
          <p15:clr>
            <a:srgbClr val="EA4335"/>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3.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1.xml"/><Relationship Id="rId3" Type="http://schemas.openxmlformats.org/officeDocument/2006/relationships/image" Target="../media/image3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2.xml"/><Relationship Id="rId3" Type="http://schemas.openxmlformats.org/officeDocument/2006/relationships/image" Target="../media/image2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3.xml"/><Relationship Id="rId3" Type="http://schemas.openxmlformats.org/officeDocument/2006/relationships/image" Target="../media/image4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4.xml"/><Relationship Id="rId3" Type="http://schemas.openxmlformats.org/officeDocument/2006/relationships/image" Target="../media/image3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image" Target="../media/image3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8.xml"/><Relationship Id="rId3" Type="http://schemas.openxmlformats.org/officeDocument/2006/relationships/image" Target="../media/image46.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xml"/><Relationship Id="rId3" Type="http://schemas.openxmlformats.org/officeDocument/2006/relationships/image" Target="../media/image27.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 Id="rId3" Type="http://schemas.openxmlformats.org/officeDocument/2006/relationships/image" Target="../media/image48.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2.xml"/><Relationship Id="rId3" Type="http://schemas.openxmlformats.org/officeDocument/2006/relationships/image" Target="../media/image47.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5.xml"/><Relationship Id="rId3" Type="http://schemas.openxmlformats.org/officeDocument/2006/relationships/image" Target="../media/image49.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43.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39.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8.xml"/><Relationship Id="rId3" Type="http://schemas.openxmlformats.org/officeDocument/2006/relationships/image" Target="../media/image34.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41"/>
          <p:cNvSpPr/>
          <p:nvPr/>
        </p:nvSpPr>
        <p:spPr>
          <a:xfrm flipH="1">
            <a:off x="4183288" y="2478893"/>
            <a:ext cx="3900600" cy="39009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42" name="Google Shape;342;p41"/>
          <p:cNvPicPr preferRelativeResize="0"/>
          <p:nvPr/>
        </p:nvPicPr>
        <p:blipFill rotWithShape="1">
          <a:blip r:embed="rId3">
            <a:alphaModFix/>
          </a:blip>
          <a:srcRect b="-12525" l="10830" r="17489" t="5286"/>
          <a:stretch/>
        </p:blipFill>
        <p:spPr>
          <a:xfrm>
            <a:off x="1088261" y="2503488"/>
            <a:ext cx="3856800" cy="3851700"/>
          </a:xfrm>
          <a:prstGeom prst="ellipse">
            <a:avLst/>
          </a:prstGeom>
          <a:noFill/>
          <a:ln cap="flat" cmpd="sng" w="9525">
            <a:solidFill>
              <a:schemeClr val="lt1"/>
            </a:solidFill>
            <a:prstDash val="solid"/>
            <a:round/>
            <a:headEnd len="sm" w="sm" type="none"/>
            <a:tailEnd len="sm" w="sm" type="none"/>
          </a:ln>
        </p:spPr>
      </p:pic>
      <p:sp>
        <p:nvSpPr>
          <p:cNvPr id="343" name="Google Shape;343;p41"/>
          <p:cNvSpPr txBox="1"/>
          <p:nvPr>
            <p:ph idx="1" type="subTitle"/>
          </p:nvPr>
        </p:nvSpPr>
        <p:spPr>
          <a:xfrm rot="-504">
            <a:off x="5208000" y="3622494"/>
            <a:ext cx="2044800" cy="673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Olivia Folly-Gah</a:t>
            </a:r>
            <a:endParaRPr/>
          </a:p>
        </p:txBody>
      </p:sp>
      <p:sp>
        <p:nvSpPr>
          <p:cNvPr id="344" name="Google Shape;344;p41"/>
          <p:cNvSpPr txBox="1"/>
          <p:nvPr>
            <p:ph type="ctrTitle"/>
          </p:nvPr>
        </p:nvSpPr>
        <p:spPr>
          <a:xfrm>
            <a:off x="376250" y="1240875"/>
            <a:ext cx="8372400" cy="935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4500"/>
              <a:t>Product Reformulation Trends</a:t>
            </a:r>
            <a:endParaRPr sz="4500"/>
          </a:p>
        </p:txBody>
      </p:sp>
      <p:sp>
        <p:nvSpPr>
          <p:cNvPr id="345" name="Google Shape;345;p41"/>
          <p:cNvSpPr txBox="1"/>
          <p:nvPr>
            <p:ph idx="2" type="ctrTitle"/>
          </p:nvPr>
        </p:nvSpPr>
        <p:spPr>
          <a:xfrm>
            <a:off x="720000" y="615663"/>
            <a:ext cx="7704000" cy="42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Optimizing Cosmetic Formulations Using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sp>
        <p:nvSpPr>
          <p:cNvPr id="456" name="Google Shape;456;p50"/>
          <p:cNvSpPr txBox="1"/>
          <p:nvPr>
            <p:ph type="title"/>
          </p:nvPr>
        </p:nvSpPr>
        <p:spPr>
          <a:xfrm>
            <a:off x="720000" y="540000"/>
            <a:ext cx="7704000" cy="564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Feature Engineering</a:t>
            </a:r>
            <a:endParaRPr/>
          </a:p>
        </p:txBody>
      </p:sp>
      <p:sp>
        <p:nvSpPr>
          <p:cNvPr id="457" name="Google Shape;457;p50"/>
          <p:cNvSpPr txBox="1"/>
          <p:nvPr>
            <p:ph idx="4294967295" type="title"/>
          </p:nvPr>
        </p:nvSpPr>
        <p:spPr>
          <a:xfrm>
            <a:off x="2698796" y="1811750"/>
            <a:ext cx="1767600" cy="52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000"/>
              <a:t>HazardType</a:t>
            </a:r>
            <a:endParaRPr sz="2000"/>
          </a:p>
        </p:txBody>
      </p:sp>
      <p:sp>
        <p:nvSpPr>
          <p:cNvPr id="458" name="Google Shape;458;p50"/>
          <p:cNvSpPr txBox="1"/>
          <p:nvPr>
            <p:ph idx="4294967295" type="subTitle"/>
          </p:nvPr>
        </p:nvSpPr>
        <p:spPr>
          <a:xfrm>
            <a:off x="2698800" y="1311775"/>
            <a:ext cx="1767600" cy="564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Categorize chemicals based on regulations.</a:t>
            </a:r>
            <a:endParaRPr/>
          </a:p>
        </p:txBody>
      </p:sp>
      <p:sp>
        <p:nvSpPr>
          <p:cNvPr id="459" name="Google Shape;459;p50"/>
          <p:cNvSpPr txBox="1"/>
          <p:nvPr>
            <p:ph idx="4294967295" type="title"/>
          </p:nvPr>
        </p:nvSpPr>
        <p:spPr>
          <a:xfrm>
            <a:off x="4677593" y="3632475"/>
            <a:ext cx="1767600" cy="52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000"/>
              <a:t>Chemical Age</a:t>
            </a:r>
            <a:endParaRPr sz="2000"/>
          </a:p>
        </p:txBody>
      </p:sp>
      <p:sp>
        <p:nvSpPr>
          <p:cNvPr id="460" name="Google Shape;460;p50"/>
          <p:cNvSpPr txBox="1"/>
          <p:nvPr>
            <p:ph idx="4294967295" type="subTitle"/>
          </p:nvPr>
        </p:nvSpPr>
        <p:spPr>
          <a:xfrm>
            <a:off x="4677592" y="4039200"/>
            <a:ext cx="1767600" cy="564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Calculate the age of each chemical from its creation date to the current date</a:t>
            </a:r>
            <a:endParaRPr/>
          </a:p>
        </p:txBody>
      </p:sp>
      <p:sp>
        <p:nvSpPr>
          <p:cNvPr id="461" name="Google Shape;461;p50"/>
          <p:cNvSpPr txBox="1"/>
          <p:nvPr>
            <p:ph idx="4294967295" type="title"/>
          </p:nvPr>
        </p:nvSpPr>
        <p:spPr>
          <a:xfrm>
            <a:off x="720000" y="3632475"/>
            <a:ext cx="2195100" cy="52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000"/>
              <a:t>ChemicalName</a:t>
            </a:r>
            <a:endParaRPr sz="2000"/>
          </a:p>
        </p:txBody>
      </p:sp>
      <p:sp>
        <p:nvSpPr>
          <p:cNvPr id="462" name="Google Shape;462;p50"/>
          <p:cNvSpPr txBox="1"/>
          <p:nvPr>
            <p:ph idx="4294967295" type="subTitle"/>
          </p:nvPr>
        </p:nvSpPr>
        <p:spPr>
          <a:xfrm>
            <a:off x="720000" y="4028225"/>
            <a:ext cx="1767600" cy="567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Jupiter is the biggest planet of them all</a:t>
            </a:r>
            <a:endParaRPr/>
          </a:p>
        </p:txBody>
      </p:sp>
      <p:sp>
        <p:nvSpPr>
          <p:cNvPr id="463" name="Google Shape;463;p50"/>
          <p:cNvSpPr txBox="1"/>
          <p:nvPr>
            <p:ph idx="4294967295" type="title"/>
          </p:nvPr>
        </p:nvSpPr>
        <p:spPr>
          <a:xfrm>
            <a:off x="5973900" y="1811750"/>
            <a:ext cx="2813700" cy="52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000"/>
              <a:t>ReformulationCount</a:t>
            </a:r>
            <a:endParaRPr sz="2000"/>
          </a:p>
        </p:txBody>
      </p:sp>
      <p:sp>
        <p:nvSpPr>
          <p:cNvPr id="464" name="Google Shape;464;p50"/>
          <p:cNvSpPr txBox="1"/>
          <p:nvPr>
            <p:ph idx="4294967295" type="subTitle"/>
          </p:nvPr>
        </p:nvSpPr>
        <p:spPr>
          <a:xfrm>
            <a:off x="6373651" y="1104300"/>
            <a:ext cx="2014200" cy="567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 Track how many times a product has been reformulated</a:t>
            </a:r>
            <a:endParaRPr/>
          </a:p>
        </p:txBody>
      </p:sp>
      <p:cxnSp>
        <p:nvCxnSpPr>
          <p:cNvPr id="465" name="Google Shape;465;p50"/>
          <p:cNvCxnSpPr>
            <a:endCxn id="466" idx="1"/>
          </p:cNvCxnSpPr>
          <p:nvPr/>
        </p:nvCxnSpPr>
        <p:spPr>
          <a:xfrm>
            <a:off x="-9602" y="2990727"/>
            <a:ext cx="1234800" cy="0"/>
          </a:xfrm>
          <a:prstGeom prst="straightConnector1">
            <a:avLst/>
          </a:prstGeom>
          <a:noFill/>
          <a:ln cap="flat" cmpd="sng" w="9525">
            <a:solidFill>
              <a:schemeClr val="lt1"/>
            </a:solidFill>
            <a:prstDash val="solid"/>
            <a:round/>
            <a:headEnd len="med" w="med" type="none"/>
            <a:tailEnd len="med" w="med" type="none"/>
          </a:ln>
        </p:spPr>
      </p:cxnSp>
      <p:sp>
        <p:nvSpPr>
          <p:cNvPr id="467" name="Google Shape;467;p50"/>
          <p:cNvSpPr/>
          <p:nvPr/>
        </p:nvSpPr>
        <p:spPr>
          <a:xfrm flipH="1">
            <a:off x="1225190" y="2612250"/>
            <a:ext cx="757200" cy="7572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50"/>
          <p:cNvSpPr txBox="1"/>
          <p:nvPr>
            <p:ph idx="4294967295" type="title"/>
          </p:nvPr>
        </p:nvSpPr>
        <p:spPr>
          <a:xfrm rot="1362">
            <a:off x="1225198" y="2694177"/>
            <a:ext cx="757200" cy="593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t>01</a:t>
            </a:r>
            <a:endParaRPr sz="3000"/>
          </a:p>
        </p:txBody>
      </p:sp>
      <p:sp>
        <p:nvSpPr>
          <p:cNvPr id="468" name="Google Shape;468;p50"/>
          <p:cNvSpPr/>
          <p:nvPr/>
        </p:nvSpPr>
        <p:spPr>
          <a:xfrm flipH="1">
            <a:off x="3203990" y="2612250"/>
            <a:ext cx="757200" cy="7572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50"/>
          <p:cNvSpPr txBox="1"/>
          <p:nvPr>
            <p:ph idx="4294967295" type="title"/>
          </p:nvPr>
        </p:nvSpPr>
        <p:spPr>
          <a:xfrm rot="1362">
            <a:off x="3203998" y="2694177"/>
            <a:ext cx="757200" cy="593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t>02</a:t>
            </a:r>
            <a:endParaRPr sz="3000"/>
          </a:p>
        </p:txBody>
      </p:sp>
      <p:sp>
        <p:nvSpPr>
          <p:cNvPr id="470" name="Google Shape;470;p50"/>
          <p:cNvSpPr/>
          <p:nvPr/>
        </p:nvSpPr>
        <p:spPr>
          <a:xfrm flipH="1">
            <a:off x="5182790" y="2612250"/>
            <a:ext cx="757200" cy="7572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50"/>
          <p:cNvSpPr txBox="1"/>
          <p:nvPr>
            <p:ph idx="4294967295" type="title"/>
          </p:nvPr>
        </p:nvSpPr>
        <p:spPr>
          <a:xfrm rot="1362">
            <a:off x="5182798" y="2694177"/>
            <a:ext cx="757200" cy="593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t>03</a:t>
            </a:r>
            <a:endParaRPr sz="3000"/>
          </a:p>
        </p:txBody>
      </p:sp>
      <p:sp>
        <p:nvSpPr>
          <p:cNvPr id="472" name="Google Shape;472;p50"/>
          <p:cNvSpPr/>
          <p:nvPr/>
        </p:nvSpPr>
        <p:spPr>
          <a:xfrm flipH="1">
            <a:off x="7161590" y="2612250"/>
            <a:ext cx="757200" cy="7572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50"/>
          <p:cNvSpPr txBox="1"/>
          <p:nvPr>
            <p:ph idx="4294967295" type="title"/>
          </p:nvPr>
        </p:nvSpPr>
        <p:spPr>
          <a:xfrm rot="1362">
            <a:off x="7161598" y="2694177"/>
            <a:ext cx="757200" cy="593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t>04</a:t>
            </a:r>
            <a:endParaRPr sz="3000"/>
          </a:p>
        </p:txBody>
      </p:sp>
      <p:cxnSp>
        <p:nvCxnSpPr>
          <p:cNvPr id="474" name="Google Shape;474;p50"/>
          <p:cNvCxnSpPr>
            <a:stCxn id="466" idx="3"/>
            <a:endCxn id="469" idx="1"/>
          </p:cNvCxnSpPr>
          <p:nvPr/>
        </p:nvCxnSpPr>
        <p:spPr>
          <a:xfrm flipH="1" rot="10800000">
            <a:off x="1982398" y="2990727"/>
            <a:ext cx="1221600" cy="300"/>
          </a:xfrm>
          <a:prstGeom prst="straightConnector1">
            <a:avLst/>
          </a:prstGeom>
          <a:noFill/>
          <a:ln cap="flat" cmpd="sng" w="9525">
            <a:solidFill>
              <a:schemeClr val="lt1"/>
            </a:solidFill>
            <a:prstDash val="solid"/>
            <a:round/>
            <a:headEnd len="med" w="med" type="none"/>
            <a:tailEnd len="med" w="med" type="none"/>
          </a:ln>
        </p:spPr>
      </p:cxnSp>
      <p:cxnSp>
        <p:nvCxnSpPr>
          <p:cNvPr id="475" name="Google Shape;475;p50"/>
          <p:cNvCxnSpPr>
            <a:stCxn id="469" idx="3"/>
            <a:endCxn id="471" idx="1"/>
          </p:cNvCxnSpPr>
          <p:nvPr/>
        </p:nvCxnSpPr>
        <p:spPr>
          <a:xfrm flipH="1" rot="10800000">
            <a:off x="3961198" y="2990727"/>
            <a:ext cx="1221600" cy="300"/>
          </a:xfrm>
          <a:prstGeom prst="straightConnector1">
            <a:avLst/>
          </a:prstGeom>
          <a:noFill/>
          <a:ln cap="flat" cmpd="sng" w="9525">
            <a:solidFill>
              <a:schemeClr val="lt1"/>
            </a:solidFill>
            <a:prstDash val="solid"/>
            <a:round/>
            <a:headEnd len="med" w="med" type="none"/>
            <a:tailEnd len="med" w="med" type="none"/>
          </a:ln>
        </p:spPr>
      </p:cxnSp>
      <p:cxnSp>
        <p:nvCxnSpPr>
          <p:cNvPr id="476" name="Google Shape;476;p50"/>
          <p:cNvCxnSpPr>
            <a:stCxn id="471" idx="3"/>
            <a:endCxn id="473" idx="1"/>
          </p:cNvCxnSpPr>
          <p:nvPr/>
        </p:nvCxnSpPr>
        <p:spPr>
          <a:xfrm flipH="1" rot="10800000">
            <a:off x="5939998" y="2990727"/>
            <a:ext cx="1221600" cy="300"/>
          </a:xfrm>
          <a:prstGeom prst="straightConnector1">
            <a:avLst/>
          </a:prstGeom>
          <a:noFill/>
          <a:ln cap="flat" cmpd="sng" w="9525">
            <a:solidFill>
              <a:schemeClr val="lt1"/>
            </a:solidFill>
            <a:prstDash val="solid"/>
            <a:round/>
            <a:headEnd len="med" w="med" type="none"/>
            <a:tailEnd len="med" w="med" type="none"/>
          </a:ln>
        </p:spPr>
      </p:cxnSp>
      <p:cxnSp>
        <p:nvCxnSpPr>
          <p:cNvPr id="477" name="Google Shape;477;p50"/>
          <p:cNvCxnSpPr>
            <a:stCxn id="473" idx="3"/>
          </p:cNvCxnSpPr>
          <p:nvPr/>
        </p:nvCxnSpPr>
        <p:spPr>
          <a:xfrm flipH="1" rot="10800000">
            <a:off x="7918798" y="2990727"/>
            <a:ext cx="1225200" cy="300"/>
          </a:xfrm>
          <a:prstGeom prst="straightConnector1">
            <a:avLst/>
          </a:prstGeom>
          <a:noFill/>
          <a:ln cap="flat" cmpd="sng" w="9525">
            <a:solidFill>
              <a:schemeClr val="lt1"/>
            </a:solidFill>
            <a:prstDash val="solid"/>
            <a:round/>
            <a:headEnd len="med" w="med" type="none"/>
            <a:tailEnd len="med" w="med" type="none"/>
          </a:ln>
        </p:spPr>
      </p:cxnSp>
      <p:cxnSp>
        <p:nvCxnSpPr>
          <p:cNvPr id="478" name="Google Shape;478;p50"/>
          <p:cNvCxnSpPr>
            <a:stCxn id="467" idx="4"/>
            <a:endCxn id="461" idx="0"/>
          </p:cNvCxnSpPr>
          <p:nvPr/>
        </p:nvCxnSpPr>
        <p:spPr>
          <a:xfrm>
            <a:off x="1603790" y="3369450"/>
            <a:ext cx="213900" cy="263100"/>
          </a:xfrm>
          <a:prstGeom prst="straightConnector1">
            <a:avLst/>
          </a:prstGeom>
          <a:noFill/>
          <a:ln cap="flat" cmpd="sng" w="9525">
            <a:solidFill>
              <a:schemeClr val="lt1"/>
            </a:solidFill>
            <a:prstDash val="solid"/>
            <a:round/>
            <a:headEnd len="med" w="med" type="none"/>
            <a:tailEnd len="med" w="med" type="none"/>
          </a:ln>
        </p:spPr>
      </p:cxnSp>
      <p:cxnSp>
        <p:nvCxnSpPr>
          <p:cNvPr id="479" name="Google Shape;479;p50"/>
          <p:cNvCxnSpPr>
            <a:stCxn id="468" idx="0"/>
            <a:endCxn id="457" idx="2"/>
          </p:cNvCxnSpPr>
          <p:nvPr/>
        </p:nvCxnSpPr>
        <p:spPr>
          <a:xfrm rot="10800000">
            <a:off x="3582590" y="2339550"/>
            <a:ext cx="0" cy="272700"/>
          </a:xfrm>
          <a:prstGeom prst="straightConnector1">
            <a:avLst/>
          </a:prstGeom>
          <a:noFill/>
          <a:ln cap="flat" cmpd="sng" w="9525">
            <a:solidFill>
              <a:schemeClr val="lt1"/>
            </a:solidFill>
            <a:prstDash val="solid"/>
            <a:round/>
            <a:headEnd len="med" w="med" type="none"/>
            <a:tailEnd len="med" w="med" type="none"/>
          </a:ln>
        </p:spPr>
      </p:cxnSp>
      <p:cxnSp>
        <p:nvCxnSpPr>
          <p:cNvPr id="480" name="Google Shape;480;p50"/>
          <p:cNvCxnSpPr>
            <a:stCxn id="459" idx="0"/>
            <a:endCxn id="470" idx="4"/>
          </p:cNvCxnSpPr>
          <p:nvPr/>
        </p:nvCxnSpPr>
        <p:spPr>
          <a:xfrm rot="10800000">
            <a:off x="5561393" y="3369375"/>
            <a:ext cx="0" cy="263100"/>
          </a:xfrm>
          <a:prstGeom prst="straightConnector1">
            <a:avLst/>
          </a:prstGeom>
          <a:noFill/>
          <a:ln cap="flat" cmpd="sng" w="9525">
            <a:solidFill>
              <a:schemeClr val="lt1"/>
            </a:solidFill>
            <a:prstDash val="solid"/>
            <a:round/>
            <a:headEnd len="med" w="med" type="none"/>
            <a:tailEnd len="med" w="med" type="none"/>
          </a:ln>
        </p:spPr>
      </p:cxnSp>
      <p:cxnSp>
        <p:nvCxnSpPr>
          <p:cNvPr id="481" name="Google Shape;481;p50"/>
          <p:cNvCxnSpPr>
            <a:stCxn id="472" idx="0"/>
            <a:endCxn id="463" idx="2"/>
          </p:cNvCxnSpPr>
          <p:nvPr/>
        </p:nvCxnSpPr>
        <p:spPr>
          <a:xfrm rot="10800000">
            <a:off x="7380890" y="2339550"/>
            <a:ext cx="159300" cy="272700"/>
          </a:xfrm>
          <a:prstGeom prst="straightConnector1">
            <a:avLst/>
          </a:prstGeom>
          <a:noFill/>
          <a:ln cap="flat" cmpd="sng" w="9525">
            <a:solidFill>
              <a:schemeClr val="lt1"/>
            </a:solidFill>
            <a:prstDash val="solid"/>
            <a:round/>
            <a:headEnd len="med" w="med" type="none"/>
            <a:tailEnd len="med" w="med" type="none"/>
          </a:ln>
        </p:spPr>
      </p:cxn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 name="Shape 485"/>
        <p:cNvGrpSpPr/>
        <p:nvPr/>
      </p:nvGrpSpPr>
      <p:grpSpPr>
        <a:xfrm>
          <a:off x="0" y="0"/>
          <a:ext cx="0" cy="0"/>
          <a:chOff x="0" y="0"/>
          <a:chExt cx="0" cy="0"/>
        </a:xfrm>
      </p:grpSpPr>
      <p:sp>
        <p:nvSpPr>
          <p:cNvPr id="486" name="Google Shape;486;p51"/>
          <p:cNvSpPr txBox="1"/>
          <p:nvPr>
            <p:ph type="title"/>
          </p:nvPr>
        </p:nvSpPr>
        <p:spPr>
          <a:xfrm>
            <a:off x="720000" y="540000"/>
            <a:ext cx="7704000" cy="564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Exploratory Data Analysis (EDA)....</a:t>
            </a:r>
            <a:endParaRPr/>
          </a:p>
        </p:txBody>
      </p:sp>
      <p:sp>
        <p:nvSpPr>
          <p:cNvPr id="487" name="Google Shape;487;p51"/>
          <p:cNvSpPr txBox="1"/>
          <p:nvPr>
            <p:ph idx="2" type="title"/>
          </p:nvPr>
        </p:nvSpPr>
        <p:spPr>
          <a:xfrm>
            <a:off x="604860" y="1456250"/>
            <a:ext cx="2310300" cy="527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Makeup</a:t>
            </a:r>
            <a:endParaRPr/>
          </a:p>
        </p:txBody>
      </p:sp>
      <p:sp>
        <p:nvSpPr>
          <p:cNvPr id="488" name="Google Shape;488;p51"/>
          <p:cNvSpPr txBox="1"/>
          <p:nvPr>
            <p:ph idx="1" type="subTitle"/>
          </p:nvPr>
        </p:nvSpPr>
        <p:spPr>
          <a:xfrm>
            <a:off x="604860" y="1895125"/>
            <a:ext cx="2310300" cy="564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Shows highest discontinuation trend, likely due to bans (e.g., pigments, talc) and changing consumer preferences.</a:t>
            </a:r>
            <a:endParaRPr/>
          </a:p>
        </p:txBody>
      </p:sp>
      <p:sp>
        <p:nvSpPr>
          <p:cNvPr id="489" name="Google Shape;489;p51"/>
          <p:cNvSpPr txBox="1"/>
          <p:nvPr>
            <p:ph idx="3" type="title"/>
          </p:nvPr>
        </p:nvSpPr>
        <p:spPr>
          <a:xfrm>
            <a:off x="4672203" y="1290350"/>
            <a:ext cx="2310300" cy="527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Baby Products</a:t>
            </a:r>
            <a:endParaRPr/>
          </a:p>
        </p:txBody>
      </p:sp>
      <p:sp>
        <p:nvSpPr>
          <p:cNvPr id="490" name="Google Shape;490;p51"/>
          <p:cNvSpPr txBox="1"/>
          <p:nvPr>
            <p:ph idx="4" type="subTitle"/>
          </p:nvPr>
        </p:nvSpPr>
        <p:spPr>
          <a:xfrm>
            <a:off x="4672203" y="1729225"/>
            <a:ext cx="2310300" cy="564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Lowest discontinuation rate, reflecting stricter safety standards in initial formulation.</a:t>
            </a:r>
            <a:endParaRPr/>
          </a:p>
        </p:txBody>
      </p:sp>
      <p:sp>
        <p:nvSpPr>
          <p:cNvPr id="491" name="Google Shape;491;p51"/>
          <p:cNvSpPr txBox="1"/>
          <p:nvPr>
            <p:ph idx="5" type="title"/>
          </p:nvPr>
        </p:nvSpPr>
        <p:spPr>
          <a:xfrm>
            <a:off x="720010" y="3501888"/>
            <a:ext cx="2310300" cy="527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Timeline of Discontinuations</a:t>
            </a:r>
            <a:endParaRPr/>
          </a:p>
        </p:txBody>
      </p:sp>
      <p:sp>
        <p:nvSpPr>
          <p:cNvPr id="492" name="Google Shape;492;p51"/>
          <p:cNvSpPr txBox="1"/>
          <p:nvPr>
            <p:ph idx="6" type="subTitle"/>
          </p:nvPr>
        </p:nvSpPr>
        <p:spPr>
          <a:xfrm>
            <a:off x="719999" y="3936025"/>
            <a:ext cx="2569800" cy="564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Discontinuation peaks align with regulatory changes and consumer demand for transparency.</a:t>
            </a:r>
            <a:endParaRPr/>
          </a:p>
        </p:txBody>
      </p:sp>
      <p:pic>
        <p:nvPicPr>
          <p:cNvPr id="493" name="Google Shape;493;p51"/>
          <p:cNvPicPr preferRelativeResize="0"/>
          <p:nvPr/>
        </p:nvPicPr>
        <p:blipFill>
          <a:blip r:embed="rId3">
            <a:alphaModFix/>
          </a:blip>
          <a:stretch>
            <a:fillRect/>
          </a:stretch>
        </p:blipFill>
        <p:spPr>
          <a:xfrm>
            <a:off x="3520099" y="2692975"/>
            <a:ext cx="4614500" cy="2285075"/>
          </a:xfrm>
          <a:prstGeom prst="rect">
            <a:avLst/>
          </a:prstGeom>
          <a:noFill/>
          <a:ln cap="flat" cmpd="sng" w="28575">
            <a:solidFill>
              <a:schemeClr val="lt2"/>
            </a:solidFill>
            <a:prstDash val="solid"/>
            <a:round/>
            <a:headEnd len="sm" w="sm" type="none"/>
            <a:tailEnd len="sm" w="sm" type="none"/>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sp>
        <p:nvSpPr>
          <p:cNvPr id="498" name="Google Shape;498;p52"/>
          <p:cNvSpPr txBox="1"/>
          <p:nvPr>
            <p:ph type="title"/>
          </p:nvPr>
        </p:nvSpPr>
        <p:spPr>
          <a:xfrm>
            <a:off x="135525" y="239775"/>
            <a:ext cx="8288400" cy="564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800"/>
              <a:t>Ranking of the top 10 cosmetic subcategories by the presence of hazardous chemicals. </a:t>
            </a:r>
            <a:endParaRPr sz="2800"/>
          </a:p>
          <a:p>
            <a:pPr indent="0" lvl="0" marL="0" rtl="0" algn="l">
              <a:spcBef>
                <a:spcPts val="0"/>
              </a:spcBef>
              <a:spcAft>
                <a:spcPts val="0"/>
              </a:spcAft>
              <a:buClr>
                <a:schemeClr val="dk1"/>
              </a:buClr>
              <a:buSzPts val="1100"/>
              <a:buFont typeface="Arial"/>
              <a:buNone/>
            </a:pPr>
            <a:r>
              <a:t/>
            </a:r>
            <a:endParaRPr sz="2800"/>
          </a:p>
          <a:p>
            <a:pPr indent="0" lvl="0" marL="0" rtl="0" algn="l">
              <a:spcBef>
                <a:spcPts val="0"/>
              </a:spcBef>
              <a:spcAft>
                <a:spcPts val="0"/>
              </a:spcAft>
              <a:buNone/>
            </a:pPr>
            <a:r>
              <a:t/>
            </a:r>
            <a:endParaRPr sz="2800"/>
          </a:p>
        </p:txBody>
      </p:sp>
      <p:pic>
        <p:nvPicPr>
          <p:cNvPr id="499" name="Google Shape;499;p52"/>
          <p:cNvPicPr preferRelativeResize="0"/>
          <p:nvPr/>
        </p:nvPicPr>
        <p:blipFill>
          <a:blip r:embed="rId3">
            <a:alphaModFix/>
          </a:blip>
          <a:stretch>
            <a:fillRect/>
          </a:stretch>
        </p:blipFill>
        <p:spPr>
          <a:xfrm>
            <a:off x="530450" y="1455175"/>
            <a:ext cx="7923101" cy="3372699"/>
          </a:xfrm>
          <a:prstGeom prst="rect">
            <a:avLst/>
          </a:prstGeom>
          <a:noFill/>
          <a:ln cap="flat" cmpd="sng" w="28575">
            <a:solidFill>
              <a:schemeClr val="dk2"/>
            </a:solidFill>
            <a:prstDash val="solid"/>
            <a:round/>
            <a:headEnd len="sm" w="sm" type="none"/>
            <a:tailEnd len="sm" w="sm" type="none"/>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sp>
        <p:nvSpPr>
          <p:cNvPr id="504" name="Google Shape;504;p53"/>
          <p:cNvSpPr txBox="1"/>
          <p:nvPr>
            <p:ph type="title"/>
          </p:nvPr>
        </p:nvSpPr>
        <p:spPr>
          <a:xfrm>
            <a:off x="135525" y="239775"/>
            <a:ext cx="8288400" cy="564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800"/>
              <a:t>Adapting to Change: Challenges in Product Discontinuations</a:t>
            </a:r>
            <a:endParaRPr sz="2800"/>
          </a:p>
        </p:txBody>
      </p:sp>
      <p:sp>
        <p:nvSpPr>
          <p:cNvPr id="505" name="Google Shape;505;p53"/>
          <p:cNvSpPr txBox="1"/>
          <p:nvPr>
            <p:ph idx="2" type="title"/>
          </p:nvPr>
        </p:nvSpPr>
        <p:spPr>
          <a:xfrm>
            <a:off x="5162551" y="1104300"/>
            <a:ext cx="3261600" cy="4407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Makeup Products </a:t>
            </a:r>
            <a:endParaRPr/>
          </a:p>
        </p:txBody>
      </p:sp>
      <p:sp>
        <p:nvSpPr>
          <p:cNvPr id="506" name="Google Shape;506;p53"/>
          <p:cNvSpPr txBox="1"/>
          <p:nvPr>
            <p:ph idx="1" type="subTitle"/>
          </p:nvPr>
        </p:nvSpPr>
        <p:spPr>
          <a:xfrm>
            <a:off x="4911150" y="1465850"/>
            <a:ext cx="3835500" cy="603600"/>
          </a:xfrm>
          <a:prstGeom prst="rect">
            <a:avLst/>
          </a:prstGeom>
        </p:spPr>
        <p:txBody>
          <a:bodyPr anchorCtr="0" anchor="t" bIns="91425" lIns="91425" spcFirstLastPara="1" rIns="91425" wrap="square" tIns="91425">
            <a:noAutofit/>
          </a:bodyPr>
          <a:lstStyle/>
          <a:p>
            <a:pPr indent="-317500" lvl="0" marL="457200" rtl="0" algn="r">
              <a:spcBef>
                <a:spcPts val="0"/>
              </a:spcBef>
              <a:spcAft>
                <a:spcPts val="0"/>
              </a:spcAft>
              <a:buSzPts val="1400"/>
              <a:buChar char="●"/>
            </a:pPr>
            <a:r>
              <a:rPr lang="en"/>
              <a:t>Driver: Regulatory scrutiny over ingredients like talc and synthetic pigments.</a:t>
            </a:r>
            <a:endParaRPr/>
          </a:p>
          <a:p>
            <a:pPr indent="-317500" lvl="0" marL="457200" rtl="0" algn="r">
              <a:spcBef>
                <a:spcPts val="0"/>
              </a:spcBef>
              <a:spcAft>
                <a:spcPts val="0"/>
              </a:spcAft>
              <a:buSzPts val="1400"/>
              <a:buChar char="●"/>
            </a:pPr>
            <a:r>
              <a:rPr lang="en"/>
              <a:t>Impact: Makeup leads in discontinuations, with smaller brands struggling to adapt due to limited R&amp;D resources.</a:t>
            </a:r>
            <a:endParaRPr/>
          </a:p>
          <a:p>
            <a:pPr indent="0" lvl="0" marL="0" rtl="0" algn="r">
              <a:spcBef>
                <a:spcPts val="0"/>
              </a:spcBef>
              <a:spcAft>
                <a:spcPts val="0"/>
              </a:spcAft>
              <a:buClr>
                <a:schemeClr val="dk1"/>
              </a:buClr>
              <a:buSzPts val="1100"/>
              <a:buFont typeface="Arial"/>
              <a:buNone/>
            </a:pPr>
            <a:r>
              <a:t/>
            </a:r>
            <a:endParaRPr/>
          </a:p>
          <a:p>
            <a:pPr indent="0" lvl="0" marL="0" rtl="0" algn="r">
              <a:spcBef>
                <a:spcPts val="0"/>
              </a:spcBef>
              <a:spcAft>
                <a:spcPts val="0"/>
              </a:spcAft>
              <a:buNone/>
            </a:pPr>
            <a:r>
              <a:t/>
            </a:r>
            <a:endParaRPr/>
          </a:p>
        </p:txBody>
      </p:sp>
      <p:sp>
        <p:nvSpPr>
          <p:cNvPr id="507" name="Google Shape;507;p53"/>
          <p:cNvSpPr txBox="1"/>
          <p:nvPr>
            <p:ph idx="5" type="title"/>
          </p:nvPr>
        </p:nvSpPr>
        <p:spPr>
          <a:xfrm>
            <a:off x="5084193" y="2987847"/>
            <a:ext cx="3261600" cy="4407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Baby Products</a:t>
            </a:r>
            <a:endParaRPr/>
          </a:p>
        </p:txBody>
      </p:sp>
      <p:sp>
        <p:nvSpPr>
          <p:cNvPr id="508" name="Google Shape;508;p53"/>
          <p:cNvSpPr txBox="1"/>
          <p:nvPr>
            <p:ph idx="6" type="subTitle"/>
          </p:nvPr>
        </p:nvSpPr>
        <p:spPr>
          <a:xfrm>
            <a:off x="4766000" y="3349400"/>
            <a:ext cx="3980700" cy="606900"/>
          </a:xfrm>
          <a:prstGeom prst="rect">
            <a:avLst/>
          </a:prstGeom>
        </p:spPr>
        <p:txBody>
          <a:bodyPr anchorCtr="0" anchor="t" bIns="91425" lIns="91425" spcFirstLastPara="1" rIns="91425" wrap="square" tIns="91425">
            <a:noAutofit/>
          </a:bodyPr>
          <a:lstStyle/>
          <a:p>
            <a:pPr indent="-317500" lvl="0" marL="457200" rtl="0" algn="r">
              <a:spcBef>
                <a:spcPts val="0"/>
              </a:spcBef>
              <a:spcAft>
                <a:spcPts val="0"/>
              </a:spcAft>
              <a:buSzPts val="1400"/>
              <a:buChar char="●"/>
            </a:pPr>
            <a:r>
              <a:rPr lang="en"/>
              <a:t>Driver: Stringent safety standards in initial formulations.</a:t>
            </a:r>
            <a:endParaRPr/>
          </a:p>
          <a:p>
            <a:pPr indent="-317500" lvl="0" marL="457200" rtl="0" algn="r">
              <a:spcBef>
                <a:spcPts val="0"/>
              </a:spcBef>
              <a:spcAft>
                <a:spcPts val="0"/>
              </a:spcAft>
              <a:buSzPts val="1400"/>
              <a:buChar char="●"/>
            </a:pPr>
            <a:r>
              <a:rPr lang="en"/>
              <a:t>Impact: Lowest discontinuation rate, highlighting their proactive compliance with safety expectations.</a:t>
            </a:r>
            <a:endParaRPr/>
          </a:p>
          <a:p>
            <a:pPr indent="0" lvl="0" marL="0" rtl="0" algn="r">
              <a:spcBef>
                <a:spcPts val="0"/>
              </a:spcBef>
              <a:spcAft>
                <a:spcPts val="0"/>
              </a:spcAft>
              <a:buNone/>
            </a:pPr>
            <a:r>
              <a:t/>
            </a:r>
            <a:endParaRPr/>
          </a:p>
        </p:txBody>
      </p:sp>
      <p:pic>
        <p:nvPicPr>
          <p:cNvPr id="509" name="Google Shape;509;p53"/>
          <p:cNvPicPr preferRelativeResize="0"/>
          <p:nvPr/>
        </p:nvPicPr>
        <p:blipFill>
          <a:blip r:embed="rId3">
            <a:alphaModFix/>
          </a:blip>
          <a:stretch>
            <a:fillRect/>
          </a:stretch>
        </p:blipFill>
        <p:spPr>
          <a:xfrm>
            <a:off x="135525" y="1421000"/>
            <a:ext cx="4630477" cy="3086224"/>
          </a:xfrm>
          <a:prstGeom prst="rect">
            <a:avLst/>
          </a:prstGeom>
          <a:noFill/>
          <a:ln cap="flat" cmpd="sng" w="28575">
            <a:solidFill>
              <a:schemeClr val="dk2"/>
            </a:solidFill>
            <a:prstDash val="solid"/>
            <a:round/>
            <a:headEnd len="sm" w="sm" type="none"/>
            <a:tailEnd len="sm" w="sm" type="none"/>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3" name="Shape 513"/>
        <p:cNvGrpSpPr/>
        <p:nvPr/>
      </p:nvGrpSpPr>
      <p:grpSpPr>
        <a:xfrm>
          <a:off x="0" y="0"/>
          <a:ext cx="0" cy="0"/>
          <a:chOff x="0" y="0"/>
          <a:chExt cx="0" cy="0"/>
        </a:xfrm>
      </p:grpSpPr>
      <p:sp>
        <p:nvSpPr>
          <p:cNvPr id="514" name="Google Shape;514;p54"/>
          <p:cNvSpPr txBox="1"/>
          <p:nvPr>
            <p:ph type="title"/>
          </p:nvPr>
        </p:nvSpPr>
        <p:spPr>
          <a:xfrm>
            <a:off x="720000" y="335625"/>
            <a:ext cx="7704000" cy="564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Top 20 Brands in Cosmetic Dataset</a:t>
            </a:r>
            <a:endParaRPr/>
          </a:p>
        </p:txBody>
      </p:sp>
      <p:pic>
        <p:nvPicPr>
          <p:cNvPr id="515" name="Google Shape;515;p54"/>
          <p:cNvPicPr preferRelativeResize="0"/>
          <p:nvPr/>
        </p:nvPicPr>
        <p:blipFill>
          <a:blip r:embed="rId3">
            <a:alphaModFix/>
          </a:blip>
          <a:stretch>
            <a:fillRect/>
          </a:stretch>
        </p:blipFill>
        <p:spPr>
          <a:xfrm>
            <a:off x="720000" y="1229475"/>
            <a:ext cx="7823808" cy="3734400"/>
          </a:xfrm>
          <a:prstGeom prst="rect">
            <a:avLst/>
          </a:prstGeom>
          <a:noFill/>
          <a:ln cap="flat" cmpd="sng" w="28575">
            <a:solidFill>
              <a:schemeClr val="dk2"/>
            </a:solidFill>
            <a:prstDash val="solid"/>
            <a:round/>
            <a:headEnd len="sm" w="sm" type="none"/>
            <a:tailEnd len="sm" w="sm" type="none"/>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9" name="Shape 519"/>
        <p:cNvGrpSpPr/>
        <p:nvPr/>
      </p:nvGrpSpPr>
      <p:grpSpPr>
        <a:xfrm>
          <a:off x="0" y="0"/>
          <a:ext cx="0" cy="0"/>
          <a:chOff x="0" y="0"/>
          <a:chExt cx="0" cy="0"/>
        </a:xfrm>
      </p:grpSpPr>
      <p:cxnSp>
        <p:nvCxnSpPr>
          <p:cNvPr id="520" name="Google Shape;520;p55"/>
          <p:cNvCxnSpPr/>
          <p:nvPr/>
        </p:nvCxnSpPr>
        <p:spPr>
          <a:xfrm>
            <a:off x="6779988" y="-9600"/>
            <a:ext cx="0" cy="5162700"/>
          </a:xfrm>
          <a:prstGeom prst="straightConnector1">
            <a:avLst/>
          </a:prstGeom>
          <a:noFill/>
          <a:ln cap="flat" cmpd="sng" w="9525">
            <a:solidFill>
              <a:schemeClr val="lt1"/>
            </a:solidFill>
            <a:prstDash val="solid"/>
            <a:round/>
            <a:headEnd len="med" w="med" type="none"/>
            <a:tailEnd len="med" w="med" type="none"/>
          </a:ln>
        </p:spPr>
      </p:cxnSp>
      <p:sp>
        <p:nvSpPr>
          <p:cNvPr id="521" name="Google Shape;521;p55"/>
          <p:cNvSpPr txBox="1"/>
          <p:nvPr>
            <p:ph type="title"/>
          </p:nvPr>
        </p:nvSpPr>
        <p:spPr>
          <a:xfrm>
            <a:off x="383150" y="797825"/>
            <a:ext cx="4768800" cy="564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700"/>
              <a:t>Why Popular Brands Lead in Discontinuations</a:t>
            </a:r>
            <a:endParaRPr sz="2700"/>
          </a:p>
        </p:txBody>
      </p:sp>
      <p:sp>
        <p:nvSpPr>
          <p:cNvPr id="522" name="Google Shape;522;p55"/>
          <p:cNvSpPr txBox="1"/>
          <p:nvPr>
            <p:ph idx="1" type="subTitle"/>
          </p:nvPr>
        </p:nvSpPr>
        <p:spPr>
          <a:xfrm rot="-450">
            <a:off x="421650" y="1689592"/>
            <a:ext cx="4585200" cy="345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Key Findings</a:t>
            </a:r>
            <a:r>
              <a:rPr b="1" lang="en"/>
              <a:t>:</a:t>
            </a:r>
            <a:endParaRPr b="1"/>
          </a:p>
          <a:p>
            <a:pPr indent="-317500" lvl="0" marL="457200" rtl="0" algn="l">
              <a:spcBef>
                <a:spcPts val="1600"/>
              </a:spcBef>
              <a:spcAft>
                <a:spcPts val="0"/>
              </a:spcAft>
              <a:buSzPts val="1400"/>
              <a:buAutoNum type="arabicPeriod"/>
            </a:pPr>
            <a:r>
              <a:rPr lang="en"/>
              <a:t>Large product portfolios increase discontinuation likelihood.</a:t>
            </a:r>
            <a:endParaRPr/>
          </a:p>
          <a:p>
            <a:pPr indent="-317500" lvl="0" marL="457200" rtl="0" algn="l">
              <a:spcBef>
                <a:spcPts val="0"/>
              </a:spcBef>
              <a:spcAft>
                <a:spcPts val="0"/>
              </a:spcAft>
              <a:buSzPts val="1400"/>
              <a:buAutoNum type="arabicPeriod"/>
            </a:pPr>
            <a:r>
              <a:rPr lang="en"/>
              <a:t>Proactive response to regulations and consumer scrutiny.</a:t>
            </a:r>
            <a:endParaRPr/>
          </a:p>
          <a:p>
            <a:pPr indent="-317500" lvl="0" marL="457200" rtl="0" algn="l">
              <a:spcBef>
                <a:spcPts val="0"/>
              </a:spcBef>
              <a:spcAft>
                <a:spcPts val="0"/>
              </a:spcAft>
              <a:buSzPts val="1400"/>
              <a:buAutoNum type="arabicPeriod"/>
            </a:pPr>
            <a:r>
              <a:rPr lang="en"/>
              <a:t>Strategic discontinuations to innovate and rebrand</a:t>
            </a:r>
            <a:endParaRPr/>
          </a:p>
          <a:p>
            <a:pPr indent="0" lvl="0" marL="0" rtl="0" algn="l">
              <a:spcBef>
                <a:spcPts val="1600"/>
              </a:spcBef>
              <a:spcAft>
                <a:spcPts val="0"/>
              </a:spcAft>
              <a:buNone/>
            </a:pPr>
            <a:r>
              <a:rPr b="1" lang="en"/>
              <a:t>Conclusion</a:t>
            </a:r>
            <a:r>
              <a:rPr b="1" lang="en"/>
              <a:t>:</a:t>
            </a:r>
            <a:endParaRPr b="1"/>
          </a:p>
          <a:p>
            <a:pPr indent="0" lvl="0" marL="0" rtl="0" algn="l">
              <a:spcBef>
                <a:spcPts val="0"/>
              </a:spcBef>
              <a:spcAft>
                <a:spcPts val="0"/>
              </a:spcAft>
              <a:buNone/>
            </a:pPr>
            <a:r>
              <a:t/>
            </a:r>
            <a:endParaRPr b="1"/>
          </a:p>
          <a:p>
            <a:pPr indent="-317500" lvl="0" marL="457200" rtl="0" algn="l">
              <a:spcBef>
                <a:spcPts val="0"/>
              </a:spcBef>
              <a:spcAft>
                <a:spcPts val="0"/>
              </a:spcAft>
              <a:buSzPts val="1400"/>
              <a:buChar char="○"/>
            </a:pPr>
            <a:r>
              <a:rPr lang="en"/>
              <a:t>Leading brands use discontinuation as a tool for adaptation, ensuring they remain competitive and aligned with market demands.</a:t>
            </a:r>
            <a:endParaRPr/>
          </a:p>
          <a:p>
            <a:pPr indent="0" lvl="0" marL="0" rtl="0" algn="l">
              <a:spcBef>
                <a:spcPts val="1600"/>
              </a:spcBef>
              <a:spcAft>
                <a:spcPts val="1600"/>
              </a:spcAft>
              <a:buNone/>
            </a:pPr>
            <a:r>
              <a:t/>
            </a:r>
            <a:endParaRPr/>
          </a:p>
        </p:txBody>
      </p:sp>
      <p:pic>
        <p:nvPicPr>
          <p:cNvPr id="523" name="Google Shape;523;p55"/>
          <p:cNvPicPr preferRelativeResize="0"/>
          <p:nvPr/>
        </p:nvPicPr>
        <p:blipFill>
          <a:blip r:embed="rId3">
            <a:alphaModFix/>
          </a:blip>
          <a:stretch>
            <a:fillRect/>
          </a:stretch>
        </p:blipFill>
        <p:spPr>
          <a:xfrm>
            <a:off x="4863825" y="1507725"/>
            <a:ext cx="3832350" cy="2554900"/>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7" name="Shape 527"/>
        <p:cNvGrpSpPr/>
        <p:nvPr/>
      </p:nvGrpSpPr>
      <p:grpSpPr>
        <a:xfrm>
          <a:off x="0" y="0"/>
          <a:ext cx="0" cy="0"/>
          <a:chOff x="0" y="0"/>
          <a:chExt cx="0" cy="0"/>
        </a:xfrm>
      </p:grpSpPr>
      <p:sp>
        <p:nvSpPr>
          <p:cNvPr id="528" name="Google Shape;528;p56"/>
          <p:cNvSpPr txBox="1"/>
          <p:nvPr>
            <p:ph type="title"/>
          </p:nvPr>
        </p:nvSpPr>
        <p:spPr>
          <a:xfrm>
            <a:off x="515625" y="257850"/>
            <a:ext cx="7704000" cy="564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900"/>
              <a:t>Correlations Between Reformulations and Regulations</a:t>
            </a:r>
            <a:endParaRPr sz="2900"/>
          </a:p>
        </p:txBody>
      </p:sp>
      <p:sp>
        <p:nvSpPr>
          <p:cNvPr id="529" name="Google Shape;529;p56"/>
          <p:cNvSpPr txBox="1"/>
          <p:nvPr>
            <p:ph idx="4294967295" type="title"/>
          </p:nvPr>
        </p:nvSpPr>
        <p:spPr>
          <a:xfrm>
            <a:off x="698048" y="1958225"/>
            <a:ext cx="2200200" cy="440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000"/>
              <a:t>Key Questions</a:t>
            </a:r>
            <a:endParaRPr sz="2000"/>
          </a:p>
        </p:txBody>
      </p:sp>
      <p:sp>
        <p:nvSpPr>
          <p:cNvPr id="530" name="Google Shape;530;p56"/>
          <p:cNvSpPr txBox="1"/>
          <p:nvPr>
            <p:ph idx="4294967295" type="subTitle"/>
          </p:nvPr>
        </p:nvSpPr>
        <p:spPr>
          <a:xfrm>
            <a:off x="515625" y="2319775"/>
            <a:ext cx="2718300" cy="8655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Are products with banned chemicals more likely to be reformulated?</a:t>
            </a:r>
            <a:endParaRPr/>
          </a:p>
          <a:p>
            <a:pPr indent="-317500" lvl="0" marL="457200" rtl="0" algn="l">
              <a:spcBef>
                <a:spcPts val="0"/>
              </a:spcBef>
              <a:spcAft>
                <a:spcPts val="0"/>
              </a:spcAft>
              <a:buSzPts val="1400"/>
              <a:buChar char="●"/>
            </a:pPr>
            <a:r>
              <a:rPr lang="en"/>
              <a:t>What is the lag time between a regulation update and reformulation?</a:t>
            </a:r>
            <a:endParaRPr/>
          </a:p>
        </p:txBody>
      </p:sp>
      <p:sp>
        <p:nvSpPr>
          <p:cNvPr id="531" name="Google Shape;531;p56"/>
          <p:cNvSpPr txBox="1"/>
          <p:nvPr>
            <p:ph idx="4294967295" type="subTitle"/>
          </p:nvPr>
        </p:nvSpPr>
        <p:spPr>
          <a:xfrm rot="-450">
            <a:off x="3753025" y="1183817"/>
            <a:ext cx="4585200" cy="345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Correlation: </a:t>
            </a:r>
            <a:endParaRPr b="1"/>
          </a:p>
          <a:p>
            <a:pPr indent="-317500" lvl="0" marL="457200" rtl="0" algn="l">
              <a:spcBef>
                <a:spcPts val="1600"/>
              </a:spcBef>
              <a:spcAft>
                <a:spcPts val="0"/>
              </a:spcAft>
              <a:buSzPts val="1400"/>
              <a:buChar char="●"/>
            </a:pPr>
            <a:r>
              <a:rPr lang="en"/>
              <a:t>Products containing chemicals classified as confirmed carcinogens (e.g., coal tar distillates, titanium dioxide) show a moderate positive correlation with reformulation likelihood (r = 0.70). </a:t>
            </a:r>
            <a:endParaRPr/>
          </a:p>
          <a:p>
            <a:pPr indent="0" lvl="0" marL="0" rtl="0" algn="l">
              <a:spcBef>
                <a:spcPts val="1600"/>
              </a:spcBef>
              <a:spcAft>
                <a:spcPts val="0"/>
              </a:spcAft>
              <a:buNone/>
            </a:pPr>
            <a:r>
              <a:rPr b="1" lang="en"/>
              <a:t>Lag Time:</a:t>
            </a:r>
            <a:endParaRPr b="1"/>
          </a:p>
          <a:p>
            <a:pPr indent="-317500" lvl="0" marL="457200" rtl="0" algn="l">
              <a:spcBef>
                <a:spcPts val="1600"/>
              </a:spcBef>
              <a:spcAft>
                <a:spcPts val="0"/>
              </a:spcAft>
              <a:buSzPts val="1400"/>
              <a:buChar char="●"/>
            </a:pPr>
            <a:r>
              <a:rPr lang="en"/>
              <a:t>The lag time between regulation updates and product reformulations also shows a moderate positive correlation (r = 0.70). This indicates that reformulations typically occur after a regulatory update, with a delay of around 6-12 months.</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5" name="Shape 535"/>
        <p:cNvGrpSpPr/>
        <p:nvPr/>
      </p:nvGrpSpPr>
      <p:grpSpPr>
        <a:xfrm>
          <a:off x="0" y="0"/>
          <a:ext cx="0" cy="0"/>
          <a:chOff x="0" y="0"/>
          <a:chExt cx="0" cy="0"/>
        </a:xfrm>
      </p:grpSpPr>
      <p:sp>
        <p:nvSpPr>
          <p:cNvPr id="536" name="Google Shape;536;p57"/>
          <p:cNvSpPr txBox="1"/>
          <p:nvPr>
            <p:ph type="title"/>
          </p:nvPr>
        </p:nvSpPr>
        <p:spPr>
          <a:xfrm>
            <a:off x="720000" y="540000"/>
            <a:ext cx="7704000" cy="564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Table of Correlation</a:t>
            </a:r>
            <a:endParaRPr/>
          </a:p>
        </p:txBody>
      </p:sp>
      <p:graphicFrame>
        <p:nvGraphicFramePr>
          <p:cNvPr id="537" name="Google Shape;537;p57"/>
          <p:cNvGraphicFramePr/>
          <p:nvPr/>
        </p:nvGraphicFramePr>
        <p:xfrm>
          <a:off x="571025" y="1489825"/>
          <a:ext cx="3000000" cy="3000000"/>
        </p:xfrm>
        <a:graphic>
          <a:graphicData uri="http://schemas.openxmlformats.org/drawingml/2006/table">
            <a:tbl>
              <a:tblPr>
                <a:noFill/>
                <a:tableStyleId>{91AA60AB-C268-4744-9078-BF9A83A1548E}</a:tableStyleId>
              </a:tblPr>
              <a:tblGrid>
                <a:gridCol w="3022450"/>
                <a:gridCol w="1778025"/>
              </a:tblGrid>
              <a:tr h="526725">
                <a:tc>
                  <a:txBody>
                    <a:bodyPr/>
                    <a:lstStyle/>
                    <a:p>
                      <a:pPr indent="0" lvl="0" marL="0" rtl="0" algn="ctr">
                        <a:spcBef>
                          <a:spcPts val="0"/>
                        </a:spcBef>
                        <a:spcAft>
                          <a:spcPts val="0"/>
                        </a:spcAft>
                        <a:buNone/>
                      </a:pPr>
                      <a:r>
                        <a:rPr lang="en" sz="2000">
                          <a:solidFill>
                            <a:schemeClr val="lt1"/>
                          </a:solidFill>
                          <a:latin typeface="Gilda Display"/>
                          <a:ea typeface="Gilda Display"/>
                          <a:cs typeface="Gilda Display"/>
                          <a:sym typeface="Gilda Display"/>
                        </a:rPr>
                        <a:t>Metric</a:t>
                      </a:r>
                      <a:endParaRPr sz="2000">
                        <a:solidFill>
                          <a:schemeClr val="lt1"/>
                        </a:solidFill>
                        <a:latin typeface="Gilda Display"/>
                        <a:ea typeface="Gilda Display"/>
                        <a:cs typeface="Gilda Display"/>
                        <a:sym typeface="Gilda Display"/>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965A35">
                        <a:alpha val="25000"/>
                      </a:srgbClr>
                    </a:solidFill>
                  </a:tcPr>
                </a:tc>
                <a:tc>
                  <a:txBody>
                    <a:bodyPr/>
                    <a:lstStyle/>
                    <a:p>
                      <a:pPr indent="0" lvl="0" marL="0" rtl="0" algn="ctr">
                        <a:spcBef>
                          <a:spcPts val="0"/>
                        </a:spcBef>
                        <a:spcAft>
                          <a:spcPts val="0"/>
                        </a:spcAft>
                        <a:buNone/>
                      </a:pPr>
                      <a:r>
                        <a:rPr lang="en" sz="2000">
                          <a:solidFill>
                            <a:schemeClr val="lt1"/>
                          </a:solidFill>
                          <a:latin typeface="Gilda Display"/>
                          <a:ea typeface="Gilda Display"/>
                          <a:cs typeface="Gilda Display"/>
                          <a:sym typeface="Gilda Display"/>
                        </a:rPr>
                        <a:t>Correlation </a:t>
                      </a:r>
                      <a:r>
                        <a:rPr lang="en" sz="2000">
                          <a:solidFill>
                            <a:schemeClr val="lt1"/>
                          </a:solidFill>
                          <a:latin typeface="Gilda Display"/>
                          <a:ea typeface="Gilda Display"/>
                          <a:cs typeface="Gilda Display"/>
                          <a:sym typeface="Gilda Display"/>
                        </a:rPr>
                        <a:t>(r)</a:t>
                      </a:r>
                      <a:endParaRPr sz="2000">
                        <a:solidFill>
                          <a:schemeClr val="lt1"/>
                        </a:solidFill>
                        <a:latin typeface="Gilda Display"/>
                        <a:ea typeface="Gilda Display"/>
                        <a:cs typeface="Gilda Display"/>
                        <a:sym typeface="Gilda Display"/>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965A35">
                        <a:alpha val="25000"/>
                      </a:srgbClr>
                    </a:solidFill>
                  </a:tcPr>
                </a:tc>
              </a:tr>
              <a:tr h="526725">
                <a:tc>
                  <a:txBody>
                    <a:bodyPr/>
                    <a:lstStyle/>
                    <a:p>
                      <a:pPr indent="0" lvl="0" marL="0" rtl="0" algn="ctr">
                        <a:spcBef>
                          <a:spcPts val="0"/>
                        </a:spcBef>
                        <a:spcAft>
                          <a:spcPts val="0"/>
                        </a:spcAft>
                        <a:buNone/>
                      </a:pPr>
                      <a:r>
                        <a:rPr lang="en">
                          <a:solidFill>
                            <a:schemeClr val="lt1"/>
                          </a:solidFill>
                          <a:latin typeface="Anaheim"/>
                          <a:ea typeface="Anaheim"/>
                          <a:cs typeface="Anaheim"/>
                          <a:sym typeface="Anaheim"/>
                        </a:rPr>
                        <a:t>Hazard Score ↔ Reformulation Likelihood</a:t>
                      </a:r>
                      <a:endParaRPr>
                        <a:solidFill>
                          <a:schemeClr val="lt1"/>
                        </a:solidFill>
                        <a:latin typeface="Anaheim"/>
                        <a:ea typeface="Anaheim"/>
                        <a:cs typeface="Anaheim"/>
                        <a:sym typeface="Anaheim"/>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a:solidFill>
                            <a:schemeClr val="lt1"/>
                          </a:solidFill>
                          <a:latin typeface="Anaheim"/>
                          <a:ea typeface="Anaheim"/>
                          <a:cs typeface="Anaheim"/>
                          <a:sym typeface="Anaheim"/>
                        </a:rPr>
                        <a:t>0.70</a:t>
                      </a:r>
                      <a:endParaRPr>
                        <a:solidFill>
                          <a:schemeClr val="lt1"/>
                        </a:solidFill>
                        <a:latin typeface="Anaheim"/>
                        <a:ea typeface="Anaheim"/>
                        <a:cs typeface="Anaheim"/>
                        <a:sym typeface="Anaheim"/>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526725">
                <a:tc>
                  <a:txBody>
                    <a:bodyPr/>
                    <a:lstStyle/>
                    <a:p>
                      <a:pPr indent="0" lvl="0" marL="0" rtl="0" algn="ctr">
                        <a:spcBef>
                          <a:spcPts val="0"/>
                        </a:spcBef>
                        <a:spcAft>
                          <a:spcPts val="0"/>
                        </a:spcAft>
                        <a:buClr>
                          <a:schemeClr val="dk1"/>
                        </a:buClr>
                        <a:buSzPts val="1100"/>
                        <a:buFont typeface="Arial"/>
                        <a:buNone/>
                      </a:pPr>
                      <a:r>
                        <a:t/>
                      </a:r>
                      <a:endParaRPr>
                        <a:solidFill>
                          <a:schemeClr val="lt1"/>
                        </a:solidFill>
                        <a:latin typeface="Anaheim"/>
                        <a:ea typeface="Anaheim"/>
                        <a:cs typeface="Anaheim"/>
                        <a:sym typeface="Anaheim"/>
                      </a:endParaRPr>
                    </a:p>
                    <a:p>
                      <a:pPr indent="0" lvl="0" marL="0" rtl="0" algn="ctr">
                        <a:spcBef>
                          <a:spcPts val="0"/>
                        </a:spcBef>
                        <a:spcAft>
                          <a:spcPts val="0"/>
                        </a:spcAft>
                        <a:buClr>
                          <a:schemeClr val="dk1"/>
                        </a:buClr>
                        <a:buSzPts val="1100"/>
                        <a:buFont typeface="Arial"/>
                        <a:buNone/>
                      </a:pPr>
                      <a:r>
                        <a:rPr lang="en">
                          <a:solidFill>
                            <a:schemeClr val="lt1"/>
                          </a:solidFill>
                          <a:latin typeface="Anaheim"/>
                          <a:ea typeface="Anaheim"/>
                          <a:cs typeface="Anaheim"/>
                          <a:sym typeface="Anaheim"/>
                        </a:rPr>
                        <a:t>Lag Time ↔ Reformulation Likelihood</a:t>
                      </a:r>
                      <a:endParaRPr>
                        <a:solidFill>
                          <a:schemeClr val="lt1"/>
                        </a:solidFill>
                        <a:latin typeface="Anaheim"/>
                        <a:ea typeface="Anaheim"/>
                        <a:cs typeface="Anaheim"/>
                        <a:sym typeface="Anaheim"/>
                      </a:endParaRPr>
                    </a:p>
                    <a:p>
                      <a:pPr indent="0" lvl="0" marL="0" rtl="0" algn="ctr">
                        <a:spcBef>
                          <a:spcPts val="0"/>
                        </a:spcBef>
                        <a:spcAft>
                          <a:spcPts val="0"/>
                        </a:spcAft>
                        <a:buNone/>
                      </a:pPr>
                      <a:r>
                        <a:t/>
                      </a:r>
                      <a:endParaRPr>
                        <a:solidFill>
                          <a:schemeClr val="lt1"/>
                        </a:solidFill>
                        <a:latin typeface="Anaheim"/>
                        <a:ea typeface="Anaheim"/>
                        <a:cs typeface="Anaheim"/>
                        <a:sym typeface="Anaheim"/>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a:solidFill>
                            <a:schemeClr val="lt1"/>
                          </a:solidFill>
                          <a:latin typeface="Anaheim"/>
                          <a:ea typeface="Anaheim"/>
                          <a:cs typeface="Anaheim"/>
                          <a:sym typeface="Anaheim"/>
                        </a:rPr>
                        <a:t>0.70</a:t>
                      </a:r>
                      <a:endParaRPr>
                        <a:solidFill>
                          <a:schemeClr val="lt1"/>
                        </a:solidFill>
                        <a:latin typeface="Anaheim"/>
                        <a:ea typeface="Anaheim"/>
                        <a:cs typeface="Anaheim"/>
                        <a:sym typeface="Anaheim"/>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bl>
          </a:graphicData>
        </a:graphic>
      </p:graphicFrame>
      <p:sp>
        <p:nvSpPr>
          <p:cNvPr id="538" name="Google Shape;538;p57"/>
          <p:cNvSpPr txBox="1"/>
          <p:nvPr/>
        </p:nvSpPr>
        <p:spPr>
          <a:xfrm>
            <a:off x="5776325" y="1784775"/>
            <a:ext cx="2841000" cy="163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latin typeface="Anaheim"/>
                <a:ea typeface="Anaheim"/>
                <a:cs typeface="Anaheim"/>
                <a:sym typeface="Anaheim"/>
              </a:rPr>
              <a:t>~</a:t>
            </a:r>
            <a:r>
              <a:rPr b="1" lang="en">
                <a:solidFill>
                  <a:schemeClr val="lt1"/>
                </a:solidFill>
                <a:latin typeface="Anaheim"/>
                <a:ea typeface="Anaheim"/>
                <a:cs typeface="Anaheim"/>
                <a:sym typeface="Anaheim"/>
              </a:rPr>
              <a:t> Delayed Responses:</a:t>
            </a:r>
            <a:r>
              <a:rPr lang="en">
                <a:solidFill>
                  <a:schemeClr val="lt1"/>
                </a:solidFill>
                <a:latin typeface="Anaheim"/>
                <a:ea typeface="Anaheim"/>
                <a:cs typeface="Anaheim"/>
                <a:sym typeface="Anaheim"/>
              </a:rPr>
              <a:t> Reformulations tend to follow regulatory changes with a notable delay, suggesting that companies take time to adjust products after regulations are updated.</a:t>
            </a:r>
            <a:endParaRPr>
              <a:solidFill>
                <a:schemeClr val="lt1"/>
              </a:solidFill>
              <a:latin typeface="Anaheim"/>
              <a:ea typeface="Anaheim"/>
              <a:cs typeface="Anaheim"/>
              <a:sym typeface="Anaheim"/>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2" name="Shape 542"/>
        <p:cNvGrpSpPr/>
        <p:nvPr/>
      </p:nvGrpSpPr>
      <p:grpSpPr>
        <a:xfrm>
          <a:off x="0" y="0"/>
          <a:ext cx="0" cy="0"/>
          <a:chOff x="0" y="0"/>
          <a:chExt cx="0" cy="0"/>
        </a:xfrm>
      </p:grpSpPr>
      <p:sp>
        <p:nvSpPr>
          <p:cNvPr id="543" name="Google Shape;543;p58"/>
          <p:cNvSpPr/>
          <p:nvPr/>
        </p:nvSpPr>
        <p:spPr>
          <a:xfrm flipH="1">
            <a:off x="3217975" y="2971900"/>
            <a:ext cx="2708400" cy="27099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58"/>
          <p:cNvSpPr txBox="1"/>
          <p:nvPr>
            <p:ph type="title"/>
          </p:nvPr>
        </p:nvSpPr>
        <p:spPr>
          <a:xfrm>
            <a:off x="435300" y="172125"/>
            <a:ext cx="7988700" cy="564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Applying Naive Bayes Classification to Cosmetic Formulations</a:t>
            </a:r>
            <a:endParaRPr/>
          </a:p>
        </p:txBody>
      </p:sp>
      <p:sp>
        <p:nvSpPr>
          <p:cNvPr id="545" name="Google Shape;545;p58"/>
          <p:cNvSpPr txBox="1"/>
          <p:nvPr>
            <p:ph idx="2" type="title"/>
          </p:nvPr>
        </p:nvSpPr>
        <p:spPr>
          <a:xfrm>
            <a:off x="1790260" y="1456250"/>
            <a:ext cx="2310300" cy="527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Objective</a:t>
            </a:r>
            <a:endParaRPr/>
          </a:p>
        </p:txBody>
      </p:sp>
      <p:sp>
        <p:nvSpPr>
          <p:cNvPr id="546" name="Google Shape;546;p58"/>
          <p:cNvSpPr txBox="1"/>
          <p:nvPr>
            <p:ph idx="1" type="subTitle"/>
          </p:nvPr>
        </p:nvSpPr>
        <p:spPr>
          <a:xfrm>
            <a:off x="1007522" y="1895125"/>
            <a:ext cx="3093000" cy="564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Classify products as Safe vs Hazardous or Reformulated vs Not Reformulated based on ingredient data.</a:t>
            </a:r>
            <a:endParaRPr/>
          </a:p>
        </p:txBody>
      </p:sp>
      <p:sp>
        <p:nvSpPr>
          <p:cNvPr id="547" name="Google Shape;547;p58"/>
          <p:cNvSpPr txBox="1"/>
          <p:nvPr>
            <p:ph idx="3" type="title"/>
          </p:nvPr>
        </p:nvSpPr>
        <p:spPr>
          <a:xfrm>
            <a:off x="5043453" y="1456250"/>
            <a:ext cx="2310300" cy="527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Dataset</a:t>
            </a:r>
            <a:endParaRPr/>
          </a:p>
        </p:txBody>
      </p:sp>
      <p:sp>
        <p:nvSpPr>
          <p:cNvPr id="548" name="Google Shape;548;p58"/>
          <p:cNvSpPr txBox="1"/>
          <p:nvPr>
            <p:ph idx="4" type="subTitle"/>
          </p:nvPr>
        </p:nvSpPr>
        <p:spPr>
          <a:xfrm>
            <a:off x="4781299" y="1895125"/>
            <a:ext cx="3380400" cy="564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Features: Ingredients (binary presence/absence) and hazard scores.</a:t>
            </a:r>
            <a:endParaRPr/>
          </a:p>
          <a:p>
            <a:pPr indent="0" lvl="0" marL="0" rtl="0" algn="ctr">
              <a:spcBef>
                <a:spcPts val="0"/>
              </a:spcBef>
              <a:spcAft>
                <a:spcPts val="0"/>
              </a:spcAft>
              <a:buClr>
                <a:schemeClr val="dk1"/>
              </a:buClr>
              <a:buSzPts val="1100"/>
              <a:buFont typeface="Arial"/>
              <a:buNone/>
            </a:pPr>
            <a:r>
              <a:rPr lang="en"/>
              <a:t>Target: Reformulation status or safety category (Safe, Moderate, Hazardous).</a:t>
            </a:r>
            <a:endParaRPr/>
          </a:p>
          <a:p>
            <a:pPr indent="0" lvl="0" marL="0" rtl="0" algn="ctr">
              <a:spcBef>
                <a:spcPts val="0"/>
              </a:spcBef>
              <a:spcAft>
                <a:spcPts val="0"/>
              </a:spcAft>
              <a:buNone/>
            </a:pPr>
            <a:r>
              <a:t/>
            </a:r>
            <a:endParaRPr/>
          </a:p>
        </p:txBody>
      </p:sp>
      <p:sp>
        <p:nvSpPr>
          <p:cNvPr id="549" name="Google Shape;549;p58"/>
          <p:cNvSpPr txBox="1"/>
          <p:nvPr>
            <p:ph idx="5" type="title"/>
          </p:nvPr>
        </p:nvSpPr>
        <p:spPr>
          <a:xfrm>
            <a:off x="661510" y="3025013"/>
            <a:ext cx="2310300" cy="527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Naive Bayes Model</a:t>
            </a:r>
            <a:endParaRPr/>
          </a:p>
        </p:txBody>
      </p:sp>
      <p:sp>
        <p:nvSpPr>
          <p:cNvPr id="550" name="Google Shape;550;p58"/>
          <p:cNvSpPr txBox="1"/>
          <p:nvPr>
            <p:ph idx="6" type="subTitle"/>
          </p:nvPr>
        </p:nvSpPr>
        <p:spPr>
          <a:xfrm>
            <a:off x="490249" y="3477775"/>
            <a:ext cx="2540400" cy="564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Predicts reformulation or hazard likelihood based on ingredient presence.  </a:t>
            </a:r>
            <a:endParaRPr/>
          </a:p>
          <a:p>
            <a:pPr indent="0" lvl="0" marL="0" rtl="0" algn="ctr">
              <a:spcBef>
                <a:spcPts val="0"/>
              </a:spcBef>
              <a:spcAft>
                <a:spcPts val="0"/>
              </a:spcAft>
              <a:buClr>
                <a:schemeClr val="dk1"/>
              </a:buClr>
              <a:buSzPts val="1100"/>
              <a:buFont typeface="Arial"/>
              <a:buNone/>
            </a:pPr>
            <a:r>
              <a:rPr lang="en"/>
              <a:t>Hazardous chemicals increase reformulation chances.</a:t>
            </a:r>
            <a:endParaRPr/>
          </a:p>
          <a:p>
            <a:pPr indent="0" lvl="0" marL="0" rtl="0" algn="ctr">
              <a:spcBef>
                <a:spcPts val="0"/>
              </a:spcBef>
              <a:spcAft>
                <a:spcPts val="0"/>
              </a:spcAft>
              <a:buNone/>
            </a:pPr>
            <a:r>
              <a:t/>
            </a:r>
            <a:endParaRPr/>
          </a:p>
        </p:txBody>
      </p:sp>
      <p:sp>
        <p:nvSpPr>
          <p:cNvPr id="551" name="Google Shape;551;p58"/>
          <p:cNvSpPr txBox="1"/>
          <p:nvPr>
            <p:ph idx="7" type="title"/>
          </p:nvPr>
        </p:nvSpPr>
        <p:spPr>
          <a:xfrm>
            <a:off x="6113703" y="3109838"/>
            <a:ext cx="2310300" cy="527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Advantages</a:t>
            </a:r>
            <a:endParaRPr/>
          </a:p>
        </p:txBody>
      </p:sp>
      <p:sp>
        <p:nvSpPr>
          <p:cNvPr id="552" name="Google Shape;552;p58"/>
          <p:cNvSpPr txBox="1"/>
          <p:nvPr>
            <p:ph idx="8" type="subTitle"/>
          </p:nvPr>
        </p:nvSpPr>
        <p:spPr>
          <a:xfrm>
            <a:off x="6113703" y="3638788"/>
            <a:ext cx="2310300" cy="564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Efficient and scalable for large datasets.</a:t>
            </a:r>
            <a:endParaRPr/>
          </a:p>
          <a:p>
            <a:pPr indent="0" lvl="0" marL="0" rtl="0" algn="ctr">
              <a:spcBef>
                <a:spcPts val="0"/>
              </a:spcBef>
              <a:spcAft>
                <a:spcPts val="0"/>
              </a:spcAft>
              <a:buClr>
                <a:schemeClr val="dk1"/>
              </a:buClr>
              <a:buSzPts val="1100"/>
              <a:buFont typeface="Arial"/>
              <a:buNone/>
            </a:pPr>
            <a:r>
              <a:rPr lang="en"/>
              <a:t>Probabilistic outputs offer insights into the likelihood of reformulation or safety.</a:t>
            </a:r>
            <a:endParaRPr/>
          </a:p>
          <a:p>
            <a:pPr indent="0" lvl="0" marL="0" rtl="0" algn="ctr">
              <a:spcBef>
                <a:spcPts val="0"/>
              </a:spcBef>
              <a:spcAft>
                <a:spcPts val="0"/>
              </a:spcAft>
              <a:buNone/>
            </a:pPr>
            <a:r>
              <a:t/>
            </a:r>
            <a:endParaRPr/>
          </a:p>
        </p:txBody>
      </p:sp>
      <p:cxnSp>
        <p:nvCxnSpPr>
          <p:cNvPr id="553" name="Google Shape;553;p58"/>
          <p:cNvCxnSpPr/>
          <p:nvPr/>
        </p:nvCxnSpPr>
        <p:spPr>
          <a:xfrm rot="10800000">
            <a:off x="-28800" y="2811375"/>
            <a:ext cx="3000600" cy="0"/>
          </a:xfrm>
          <a:prstGeom prst="straightConnector1">
            <a:avLst/>
          </a:prstGeom>
          <a:noFill/>
          <a:ln cap="flat" cmpd="sng" w="9525">
            <a:solidFill>
              <a:schemeClr val="lt1"/>
            </a:solidFill>
            <a:prstDash val="solid"/>
            <a:round/>
            <a:headEnd len="med" w="med" type="none"/>
            <a:tailEnd len="med" w="med" type="none"/>
          </a:ln>
        </p:spPr>
      </p:cxnSp>
      <p:pic>
        <p:nvPicPr>
          <p:cNvPr id="554" name="Google Shape;554;p58"/>
          <p:cNvPicPr preferRelativeResize="0"/>
          <p:nvPr/>
        </p:nvPicPr>
        <p:blipFill rotWithShape="1">
          <a:blip r:embed="rId3">
            <a:alphaModFix/>
          </a:blip>
          <a:srcRect b="18371" l="26130" r="26134" t="49810"/>
          <a:stretch/>
        </p:blipFill>
        <p:spPr>
          <a:xfrm>
            <a:off x="3371712" y="3124389"/>
            <a:ext cx="2400600" cy="2404800"/>
          </a:xfrm>
          <a:prstGeom prst="ellipse">
            <a:avLst/>
          </a:prstGeom>
          <a:noFill/>
          <a:ln cap="flat" cmpd="sng" w="9525">
            <a:solidFill>
              <a:schemeClr val="lt1"/>
            </a:solidFill>
            <a:prstDash val="solid"/>
            <a:round/>
            <a:headEnd len="sm" w="sm" type="none"/>
            <a:tailEnd len="sm" w="sm" type="none"/>
          </a:ln>
        </p:spPr>
      </p:pic>
      <p:cxnSp>
        <p:nvCxnSpPr>
          <p:cNvPr id="555" name="Google Shape;555;p58"/>
          <p:cNvCxnSpPr>
            <a:endCxn id="543" idx="0"/>
          </p:cNvCxnSpPr>
          <p:nvPr/>
        </p:nvCxnSpPr>
        <p:spPr>
          <a:xfrm>
            <a:off x="4572175" y="19000"/>
            <a:ext cx="0" cy="2952900"/>
          </a:xfrm>
          <a:prstGeom prst="straightConnector1">
            <a:avLst/>
          </a:prstGeom>
          <a:noFill/>
          <a:ln cap="flat" cmpd="sng" w="9525">
            <a:solidFill>
              <a:schemeClr val="lt1"/>
            </a:solidFill>
            <a:prstDash val="solid"/>
            <a:round/>
            <a:headEnd len="med" w="med" type="none"/>
            <a:tailEnd len="med" w="med" type="none"/>
          </a:ln>
        </p:spPr>
      </p:cxnSp>
      <p:cxnSp>
        <p:nvCxnSpPr>
          <p:cNvPr id="556" name="Google Shape;556;p58"/>
          <p:cNvCxnSpPr/>
          <p:nvPr/>
        </p:nvCxnSpPr>
        <p:spPr>
          <a:xfrm rot="10800000">
            <a:off x="6177050" y="2811375"/>
            <a:ext cx="3000600" cy="0"/>
          </a:xfrm>
          <a:prstGeom prst="straightConnector1">
            <a:avLst/>
          </a:prstGeom>
          <a:noFill/>
          <a:ln cap="flat" cmpd="sng" w="9525">
            <a:solidFill>
              <a:schemeClr val="lt1"/>
            </a:solidFill>
            <a:prstDash val="solid"/>
            <a:round/>
            <a:headEnd len="med" w="med" type="none"/>
            <a:tailEnd len="med" w="med" type="none"/>
          </a:ln>
        </p:spPr>
      </p:cxn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0" name="Shape 560"/>
        <p:cNvGrpSpPr/>
        <p:nvPr/>
      </p:nvGrpSpPr>
      <p:grpSpPr>
        <a:xfrm>
          <a:off x="0" y="0"/>
          <a:ext cx="0" cy="0"/>
          <a:chOff x="0" y="0"/>
          <a:chExt cx="0" cy="0"/>
        </a:xfrm>
      </p:grpSpPr>
      <p:sp>
        <p:nvSpPr>
          <p:cNvPr id="561" name="Google Shape;561;p59"/>
          <p:cNvSpPr txBox="1"/>
          <p:nvPr>
            <p:ph type="title"/>
          </p:nvPr>
        </p:nvSpPr>
        <p:spPr>
          <a:xfrm>
            <a:off x="720000" y="891400"/>
            <a:ext cx="8278800" cy="564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800"/>
              <a:t>Challenges Encountered and Problem-Solving</a:t>
            </a:r>
            <a:endParaRPr sz="2800"/>
          </a:p>
          <a:p>
            <a:pPr indent="0" lvl="0" marL="0" rtl="0" algn="l">
              <a:spcBef>
                <a:spcPts val="0"/>
              </a:spcBef>
              <a:spcAft>
                <a:spcPts val="0"/>
              </a:spcAft>
              <a:buNone/>
            </a:pPr>
            <a:r>
              <a:t/>
            </a:r>
            <a:endParaRPr/>
          </a:p>
        </p:txBody>
      </p:sp>
      <p:sp>
        <p:nvSpPr>
          <p:cNvPr id="562" name="Google Shape;562;p59"/>
          <p:cNvSpPr txBox="1"/>
          <p:nvPr>
            <p:ph idx="1" type="subTitle"/>
          </p:nvPr>
        </p:nvSpPr>
        <p:spPr>
          <a:xfrm rot="-435">
            <a:off x="720000" y="1531078"/>
            <a:ext cx="7106700" cy="3289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Challenge 1: Shifting Objective</a:t>
            </a:r>
            <a:endParaRPr b="1"/>
          </a:p>
          <a:p>
            <a:pPr indent="-317500" lvl="0" marL="457200" rtl="0" algn="l">
              <a:spcBef>
                <a:spcPts val="0"/>
              </a:spcBef>
              <a:spcAft>
                <a:spcPts val="0"/>
              </a:spcAft>
              <a:buSzPts val="1400"/>
              <a:buChar char="○"/>
            </a:pPr>
            <a:r>
              <a:rPr lang="en"/>
              <a:t>Original Goal: Develop safer cosmetic formulas for marginalized communities with curly/coily hair and melanated skin.</a:t>
            </a:r>
            <a:endParaRPr/>
          </a:p>
          <a:p>
            <a:pPr indent="-317500" lvl="0" marL="457200" rtl="0" algn="l">
              <a:spcBef>
                <a:spcPts val="0"/>
              </a:spcBef>
              <a:spcAft>
                <a:spcPts val="0"/>
              </a:spcAft>
              <a:buSzPts val="1400"/>
              <a:buChar char="○"/>
            </a:pPr>
            <a:r>
              <a:rPr lang="en"/>
              <a:t>Issue: The dataset lacked specific data on these communities and their unique needs.</a:t>
            </a:r>
            <a:endParaRPr/>
          </a:p>
          <a:p>
            <a:pPr indent="-317500" lvl="0" marL="457200" rtl="0" algn="l">
              <a:spcBef>
                <a:spcPts val="0"/>
              </a:spcBef>
              <a:spcAft>
                <a:spcPts val="0"/>
              </a:spcAft>
              <a:buSzPts val="1400"/>
              <a:buChar char="○"/>
            </a:pPr>
            <a:r>
              <a:rPr lang="en"/>
              <a:t>Solution: Shifted focus to analyzing reformulation trends and ingredient safety, adding numerical columns for analysis.</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Challenge 2: Ingredient Data Complexity</a:t>
            </a:r>
            <a:endParaRPr b="1"/>
          </a:p>
          <a:p>
            <a:pPr indent="-317500" lvl="0" marL="457200" rtl="0" algn="l">
              <a:spcBef>
                <a:spcPts val="0"/>
              </a:spcBef>
              <a:spcAft>
                <a:spcPts val="0"/>
              </a:spcAft>
              <a:buSzPts val="1400"/>
              <a:buChar char="○"/>
            </a:pPr>
            <a:r>
              <a:rPr lang="en"/>
              <a:t>Issue: Inconsistent chemical names and CAS numbers.</a:t>
            </a:r>
            <a:endParaRPr/>
          </a:p>
          <a:p>
            <a:pPr indent="-317500" lvl="0" marL="457200" rtl="0" algn="l">
              <a:spcBef>
                <a:spcPts val="0"/>
              </a:spcBef>
              <a:spcAft>
                <a:spcPts val="0"/>
              </a:spcAft>
              <a:buSzPts val="1400"/>
              <a:buChar char="○"/>
            </a:pPr>
            <a:r>
              <a:rPr lang="en"/>
              <a:t>Solution: Standardized the data for clearer analysis.</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Challenge 3: Lack of Regulatory Data</a:t>
            </a:r>
            <a:endParaRPr b="1"/>
          </a:p>
          <a:p>
            <a:pPr indent="-317500" lvl="0" marL="457200" rtl="0" algn="l">
              <a:spcBef>
                <a:spcPts val="0"/>
              </a:spcBef>
              <a:spcAft>
                <a:spcPts val="0"/>
              </a:spcAft>
              <a:buSzPts val="1400"/>
              <a:buChar char="○"/>
            </a:pPr>
            <a:r>
              <a:rPr lang="en"/>
              <a:t>Issue: Missing regulatory information to understand ingredient changes.</a:t>
            </a:r>
            <a:endParaRPr/>
          </a:p>
          <a:p>
            <a:pPr indent="-317500" lvl="0" marL="457200" rtl="0" algn="l">
              <a:spcBef>
                <a:spcPts val="0"/>
              </a:spcBef>
              <a:spcAft>
                <a:spcPts val="0"/>
              </a:spcAft>
              <a:buSzPts val="1400"/>
              <a:buChar char="○"/>
            </a:pPr>
            <a:r>
              <a:rPr lang="en"/>
              <a:t>Solution: Supplemented with external regulatory databases.</a:t>
            </a:r>
            <a:endParaRPr/>
          </a:p>
          <a:p>
            <a:pPr indent="0" lvl="0" marL="0" rtl="0" algn="l">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pic>
        <p:nvPicPr>
          <p:cNvPr id="350" name="Google Shape;350;p42"/>
          <p:cNvPicPr preferRelativeResize="0"/>
          <p:nvPr/>
        </p:nvPicPr>
        <p:blipFill rotWithShape="1">
          <a:blip r:embed="rId3">
            <a:alphaModFix/>
          </a:blip>
          <a:srcRect b="16138" l="4287" r="0" t="47415"/>
          <a:stretch/>
        </p:blipFill>
        <p:spPr>
          <a:xfrm>
            <a:off x="0" y="2847975"/>
            <a:ext cx="9144003" cy="2324102"/>
          </a:xfrm>
          <a:prstGeom prst="rect">
            <a:avLst/>
          </a:prstGeom>
          <a:noFill/>
          <a:ln>
            <a:noFill/>
          </a:ln>
        </p:spPr>
      </p:pic>
      <p:sp>
        <p:nvSpPr>
          <p:cNvPr id="351" name="Google Shape;351;p42"/>
          <p:cNvSpPr txBox="1"/>
          <p:nvPr>
            <p:ph type="title"/>
          </p:nvPr>
        </p:nvSpPr>
        <p:spPr>
          <a:xfrm>
            <a:off x="2247838" y="540000"/>
            <a:ext cx="4629300" cy="1018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Project Overview</a:t>
            </a:r>
            <a:endParaRPr/>
          </a:p>
        </p:txBody>
      </p:sp>
      <p:sp>
        <p:nvSpPr>
          <p:cNvPr id="352" name="Google Shape;352;p42"/>
          <p:cNvSpPr txBox="1"/>
          <p:nvPr>
            <p:ph idx="1" type="subTitle"/>
          </p:nvPr>
        </p:nvSpPr>
        <p:spPr>
          <a:xfrm>
            <a:off x="2037837" y="1435675"/>
            <a:ext cx="5068500" cy="1018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The cosmetics industry is constantly evolving, with companies reformulating products to address safety concerns, meet regulations, and align with consumer demand for clean beauty. This project explores trends in these reformulations to improve cosmetic formulation strategies.</a:t>
            </a:r>
            <a:endParaRPr/>
          </a:p>
        </p:txBody>
      </p:sp>
      <p:cxnSp>
        <p:nvCxnSpPr>
          <p:cNvPr id="353" name="Google Shape;353;p42"/>
          <p:cNvCxnSpPr/>
          <p:nvPr/>
        </p:nvCxnSpPr>
        <p:spPr>
          <a:xfrm>
            <a:off x="-28725" y="2847975"/>
            <a:ext cx="9163200" cy="0"/>
          </a:xfrm>
          <a:prstGeom prst="straightConnector1">
            <a:avLst/>
          </a:prstGeom>
          <a:noFill/>
          <a:ln cap="flat" cmpd="sng" w="9525">
            <a:solidFill>
              <a:schemeClr val="lt1"/>
            </a:solidFill>
            <a:prstDash val="solid"/>
            <a:round/>
            <a:headEnd len="med" w="med" type="none"/>
            <a:tailEnd len="med" w="med" type="none"/>
          </a:ln>
        </p:spPr>
      </p:cxnSp>
      <p:sp>
        <p:nvSpPr>
          <p:cNvPr id="354" name="Google Shape;354;p42"/>
          <p:cNvSpPr/>
          <p:nvPr/>
        </p:nvSpPr>
        <p:spPr>
          <a:xfrm rot="-5400000">
            <a:off x="7353600" y="1957575"/>
            <a:ext cx="1780800" cy="1780800"/>
          </a:xfrm>
          <a:prstGeom prst="arc">
            <a:avLst>
              <a:gd fmla="val 16200000" name="adj1"/>
              <a:gd fmla="val 5400000"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55" name="Google Shape;355;p42"/>
          <p:cNvCxnSpPr/>
          <p:nvPr/>
        </p:nvCxnSpPr>
        <p:spPr>
          <a:xfrm>
            <a:off x="385838" y="-9600"/>
            <a:ext cx="0" cy="5162700"/>
          </a:xfrm>
          <a:prstGeom prst="straightConnector1">
            <a:avLst/>
          </a:prstGeom>
          <a:noFill/>
          <a:ln cap="flat" cmpd="sng" w="9525">
            <a:solidFill>
              <a:schemeClr val="lt1"/>
            </a:solidFill>
            <a:prstDash val="solid"/>
            <a:round/>
            <a:headEnd len="med" w="med" type="none"/>
            <a:tailEnd len="med" w="med" type="none"/>
          </a:ln>
        </p:spPr>
      </p:cxnSp>
      <p:cxnSp>
        <p:nvCxnSpPr>
          <p:cNvPr id="356" name="Google Shape;356;p42"/>
          <p:cNvCxnSpPr/>
          <p:nvPr/>
        </p:nvCxnSpPr>
        <p:spPr>
          <a:xfrm>
            <a:off x="8758313" y="-9600"/>
            <a:ext cx="0" cy="5162700"/>
          </a:xfrm>
          <a:prstGeom prst="straightConnector1">
            <a:avLst/>
          </a:prstGeom>
          <a:noFill/>
          <a:ln cap="flat" cmpd="sng" w="9525">
            <a:solidFill>
              <a:schemeClr val="lt1"/>
            </a:solidFill>
            <a:prstDash val="solid"/>
            <a:round/>
            <a:headEnd len="med" w="med" type="none"/>
            <a:tailEnd len="med" w="med" type="none"/>
          </a:ln>
        </p:spPr>
      </p:cxn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6" name="Shape 566"/>
        <p:cNvGrpSpPr/>
        <p:nvPr/>
      </p:nvGrpSpPr>
      <p:grpSpPr>
        <a:xfrm>
          <a:off x="0" y="0"/>
          <a:ext cx="0" cy="0"/>
          <a:chOff x="0" y="0"/>
          <a:chExt cx="0" cy="0"/>
        </a:xfrm>
      </p:grpSpPr>
      <p:pic>
        <p:nvPicPr>
          <p:cNvPr id="567" name="Google Shape;567;p60"/>
          <p:cNvPicPr preferRelativeResize="0"/>
          <p:nvPr/>
        </p:nvPicPr>
        <p:blipFill rotWithShape="1">
          <a:blip r:embed="rId3">
            <a:alphaModFix/>
          </a:blip>
          <a:srcRect b="1064" l="27005" r="32550" t="6403"/>
          <a:stretch/>
        </p:blipFill>
        <p:spPr>
          <a:xfrm flipH="1">
            <a:off x="385850" y="721500"/>
            <a:ext cx="2724900" cy="4155300"/>
          </a:xfrm>
          <a:prstGeom prst="round2DiagRect">
            <a:avLst>
              <a:gd fmla="val 50000" name="adj1"/>
              <a:gd fmla="val 0" name="adj2"/>
            </a:avLst>
          </a:prstGeom>
          <a:noFill/>
          <a:ln cap="flat" cmpd="sng" w="9525">
            <a:solidFill>
              <a:schemeClr val="lt1"/>
            </a:solidFill>
            <a:prstDash val="solid"/>
            <a:round/>
            <a:headEnd len="sm" w="sm" type="none"/>
            <a:tailEnd len="sm" w="sm" type="none"/>
          </a:ln>
        </p:spPr>
      </p:pic>
      <p:sp>
        <p:nvSpPr>
          <p:cNvPr id="568" name="Google Shape;568;p60"/>
          <p:cNvSpPr/>
          <p:nvPr/>
        </p:nvSpPr>
        <p:spPr>
          <a:xfrm flipH="1">
            <a:off x="2581200" y="-195302"/>
            <a:ext cx="2538000" cy="25383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60"/>
          <p:cNvSpPr txBox="1"/>
          <p:nvPr>
            <p:ph type="title"/>
          </p:nvPr>
        </p:nvSpPr>
        <p:spPr>
          <a:xfrm>
            <a:off x="4352925" y="1986550"/>
            <a:ext cx="4071000" cy="1638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Domain Insights</a:t>
            </a:r>
            <a:endParaRPr/>
          </a:p>
        </p:txBody>
      </p:sp>
      <p:sp>
        <p:nvSpPr>
          <p:cNvPr id="570" name="Google Shape;570;p60"/>
          <p:cNvSpPr txBox="1"/>
          <p:nvPr>
            <p:ph idx="2" type="title"/>
          </p:nvPr>
        </p:nvSpPr>
        <p:spPr>
          <a:xfrm flipH="1">
            <a:off x="3101574" y="539998"/>
            <a:ext cx="1550100" cy="1223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571" name="Google Shape;571;p60"/>
          <p:cNvSpPr txBox="1"/>
          <p:nvPr>
            <p:ph idx="1" type="subTitle"/>
          </p:nvPr>
        </p:nvSpPr>
        <p:spPr>
          <a:xfrm rot="340">
            <a:off x="5393425" y="3574100"/>
            <a:ext cx="3030600" cy="747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n"/>
              <a:t>Connecting the analysis with the cosmetic industry</a:t>
            </a:r>
            <a:endParaRPr/>
          </a:p>
        </p:txBody>
      </p:sp>
      <p:cxnSp>
        <p:nvCxnSpPr>
          <p:cNvPr id="572" name="Google Shape;572;p60"/>
          <p:cNvCxnSpPr>
            <a:endCxn id="568" idx="2"/>
          </p:cNvCxnSpPr>
          <p:nvPr/>
        </p:nvCxnSpPr>
        <p:spPr>
          <a:xfrm rot="10800000">
            <a:off x="5119200" y="1073848"/>
            <a:ext cx="4024800" cy="0"/>
          </a:xfrm>
          <a:prstGeom prst="straightConnector1">
            <a:avLst/>
          </a:prstGeom>
          <a:noFill/>
          <a:ln cap="flat" cmpd="sng" w="9525">
            <a:solidFill>
              <a:schemeClr val="lt1"/>
            </a:solidFill>
            <a:prstDash val="solid"/>
            <a:round/>
            <a:headEnd len="med" w="med" type="none"/>
            <a:tailEnd len="med" w="med" type="none"/>
          </a:ln>
        </p:spPr>
      </p:cxnSp>
      <p:cxnSp>
        <p:nvCxnSpPr>
          <p:cNvPr id="573" name="Google Shape;573;p60"/>
          <p:cNvCxnSpPr>
            <a:stCxn id="568" idx="4"/>
          </p:cNvCxnSpPr>
          <p:nvPr/>
        </p:nvCxnSpPr>
        <p:spPr>
          <a:xfrm>
            <a:off x="3850200" y="2342998"/>
            <a:ext cx="0" cy="2838600"/>
          </a:xfrm>
          <a:prstGeom prst="straightConnector1">
            <a:avLst/>
          </a:prstGeom>
          <a:noFill/>
          <a:ln cap="flat" cmpd="sng" w="9525">
            <a:solidFill>
              <a:schemeClr val="lt1"/>
            </a:solidFill>
            <a:prstDash val="solid"/>
            <a:round/>
            <a:headEnd len="med" w="med" type="none"/>
            <a:tailEnd len="med" w="med" type="none"/>
          </a:ln>
        </p:spPr>
      </p:cxn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7" name="Shape 577"/>
        <p:cNvGrpSpPr/>
        <p:nvPr/>
      </p:nvGrpSpPr>
      <p:grpSpPr>
        <a:xfrm>
          <a:off x="0" y="0"/>
          <a:ext cx="0" cy="0"/>
          <a:chOff x="0" y="0"/>
          <a:chExt cx="0" cy="0"/>
        </a:xfrm>
      </p:grpSpPr>
      <p:sp>
        <p:nvSpPr>
          <p:cNvPr id="578" name="Google Shape;578;p61"/>
          <p:cNvSpPr txBox="1"/>
          <p:nvPr>
            <p:ph type="title"/>
          </p:nvPr>
        </p:nvSpPr>
        <p:spPr>
          <a:xfrm>
            <a:off x="169575" y="206200"/>
            <a:ext cx="8111400" cy="564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Insights from Cosmetic Chemistry Research</a:t>
            </a:r>
            <a:endParaRPr/>
          </a:p>
        </p:txBody>
      </p:sp>
      <p:sp>
        <p:nvSpPr>
          <p:cNvPr id="579" name="Google Shape;579;p61"/>
          <p:cNvSpPr txBox="1"/>
          <p:nvPr>
            <p:ph idx="2" type="title"/>
          </p:nvPr>
        </p:nvSpPr>
        <p:spPr>
          <a:xfrm>
            <a:off x="0" y="1322300"/>
            <a:ext cx="4155000" cy="4407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b="1" lang="en" sz="1700"/>
              <a:t>Regulatory Influence on Reformulations</a:t>
            </a:r>
            <a:endParaRPr b="1" sz="1700"/>
          </a:p>
        </p:txBody>
      </p:sp>
      <p:sp>
        <p:nvSpPr>
          <p:cNvPr id="580" name="Google Shape;580;p61"/>
          <p:cNvSpPr txBox="1"/>
          <p:nvPr>
            <p:ph idx="1" type="subTitle"/>
          </p:nvPr>
        </p:nvSpPr>
        <p:spPr>
          <a:xfrm>
            <a:off x="128700" y="1683850"/>
            <a:ext cx="4094400" cy="60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Global regulations, such as EU bans on harmful chemicals (e.g., parabens, phthalates), force companies to reformulate products to meet safety standards.</a:t>
            </a:r>
            <a:endParaRPr/>
          </a:p>
        </p:txBody>
      </p:sp>
      <p:sp>
        <p:nvSpPr>
          <p:cNvPr id="581" name="Google Shape;581;p61"/>
          <p:cNvSpPr txBox="1"/>
          <p:nvPr>
            <p:ph idx="3" type="title"/>
          </p:nvPr>
        </p:nvSpPr>
        <p:spPr>
          <a:xfrm>
            <a:off x="2798131" y="2587684"/>
            <a:ext cx="3261600" cy="4407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b="1" lang="en" sz="1700"/>
              <a:t>Consumer Demand for Safety</a:t>
            </a:r>
            <a:endParaRPr b="1" sz="1700"/>
          </a:p>
        </p:txBody>
      </p:sp>
      <p:sp>
        <p:nvSpPr>
          <p:cNvPr id="582" name="Google Shape;582;p61"/>
          <p:cNvSpPr txBox="1"/>
          <p:nvPr>
            <p:ph idx="4" type="subTitle"/>
          </p:nvPr>
        </p:nvSpPr>
        <p:spPr>
          <a:xfrm>
            <a:off x="2376850" y="2949225"/>
            <a:ext cx="4576200" cy="603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The "clean beauty" movement has driven consumer demand for transparency, encouraging brands to remove harmful chemicals and prioritize safer formulations.</a:t>
            </a:r>
            <a:endParaRPr/>
          </a:p>
        </p:txBody>
      </p:sp>
      <p:sp>
        <p:nvSpPr>
          <p:cNvPr id="583" name="Google Shape;583;p61"/>
          <p:cNvSpPr txBox="1"/>
          <p:nvPr>
            <p:ph idx="5" type="title"/>
          </p:nvPr>
        </p:nvSpPr>
        <p:spPr>
          <a:xfrm>
            <a:off x="4571999" y="3887100"/>
            <a:ext cx="4001700" cy="4407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b="1" lang="en" sz="1700"/>
              <a:t>Industry Challenges in Reformulation</a:t>
            </a:r>
            <a:endParaRPr b="1" sz="1700"/>
          </a:p>
        </p:txBody>
      </p:sp>
      <p:sp>
        <p:nvSpPr>
          <p:cNvPr id="584" name="Google Shape;584;p61"/>
          <p:cNvSpPr txBox="1"/>
          <p:nvPr>
            <p:ph idx="6" type="subTitle"/>
          </p:nvPr>
        </p:nvSpPr>
        <p:spPr>
          <a:xfrm>
            <a:off x="3753000" y="4248650"/>
            <a:ext cx="4820700" cy="6069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Cosmetic companies face challenges balancing product safety with performance and navigating the complexities of substituting ingredients without compromising efficacy.</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8" name="Shape 588"/>
        <p:cNvGrpSpPr/>
        <p:nvPr/>
      </p:nvGrpSpPr>
      <p:grpSpPr>
        <a:xfrm>
          <a:off x="0" y="0"/>
          <a:ext cx="0" cy="0"/>
          <a:chOff x="0" y="0"/>
          <a:chExt cx="0" cy="0"/>
        </a:xfrm>
      </p:grpSpPr>
      <p:sp>
        <p:nvSpPr>
          <p:cNvPr id="589" name="Google Shape;589;p62"/>
          <p:cNvSpPr/>
          <p:nvPr/>
        </p:nvSpPr>
        <p:spPr>
          <a:xfrm flipH="1">
            <a:off x="5789600" y="-208452"/>
            <a:ext cx="2538000" cy="25383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62"/>
          <p:cNvSpPr txBox="1"/>
          <p:nvPr>
            <p:ph type="title"/>
          </p:nvPr>
        </p:nvSpPr>
        <p:spPr>
          <a:xfrm>
            <a:off x="720000" y="1492500"/>
            <a:ext cx="3090000" cy="1638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Future Steps</a:t>
            </a:r>
            <a:endParaRPr/>
          </a:p>
        </p:txBody>
      </p:sp>
      <p:sp>
        <p:nvSpPr>
          <p:cNvPr id="591" name="Google Shape;591;p62"/>
          <p:cNvSpPr txBox="1"/>
          <p:nvPr>
            <p:ph idx="2" type="title"/>
          </p:nvPr>
        </p:nvSpPr>
        <p:spPr>
          <a:xfrm>
            <a:off x="6283551" y="526848"/>
            <a:ext cx="1550100" cy="1223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04</a:t>
            </a:r>
            <a:endParaRPr/>
          </a:p>
        </p:txBody>
      </p:sp>
      <p:sp>
        <p:nvSpPr>
          <p:cNvPr id="592" name="Google Shape;592;p62"/>
          <p:cNvSpPr txBox="1"/>
          <p:nvPr>
            <p:ph idx="1" type="subTitle"/>
          </p:nvPr>
        </p:nvSpPr>
        <p:spPr>
          <a:xfrm rot="334">
            <a:off x="720000" y="3155850"/>
            <a:ext cx="3090000" cy="80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Plan for Spring Semester</a:t>
            </a:r>
            <a:endParaRPr/>
          </a:p>
        </p:txBody>
      </p:sp>
      <p:pic>
        <p:nvPicPr>
          <p:cNvPr id="593" name="Google Shape;593;p62"/>
          <p:cNvPicPr preferRelativeResize="0"/>
          <p:nvPr/>
        </p:nvPicPr>
        <p:blipFill rotWithShape="1">
          <a:blip r:embed="rId3">
            <a:alphaModFix/>
          </a:blip>
          <a:srcRect b="14142" l="16571" r="16578" t="14142"/>
          <a:stretch/>
        </p:blipFill>
        <p:spPr>
          <a:xfrm flipH="1">
            <a:off x="4867325" y="2090700"/>
            <a:ext cx="3891000" cy="2786100"/>
          </a:xfrm>
          <a:prstGeom prst="round2DiagRect">
            <a:avLst>
              <a:gd fmla="val 0" name="adj1"/>
              <a:gd fmla="val 50000" name="adj2"/>
            </a:avLst>
          </a:prstGeom>
          <a:noFill/>
          <a:ln cap="flat" cmpd="sng" w="9525">
            <a:solidFill>
              <a:schemeClr val="lt1"/>
            </a:solidFill>
            <a:prstDash val="solid"/>
            <a:round/>
            <a:headEnd len="sm" w="sm" type="none"/>
            <a:tailEnd len="sm" w="sm" type="none"/>
          </a:ln>
        </p:spPr>
      </p:pic>
      <p:cxnSp>
        <p:nvCxnSpPr>
          <p:cNvPr id="594" name="Google Shape;594;p62"/>
          <p:cNvCxnSpPr>
            <a:endCxn id="589" idx="6"/>
          </p:cNvCxnSpPr>
          <p:nvPr/>
        </p:nvCxnSpPr>
        <p:spPr>
          <a:xfrm>
            <a:off x="-66700" y="1060698"/>
            <a:ext cx="5856300" cy="0"/>
          </a:xfrm>
          <a:prstGeom prst="straightConnector1">
            <a:avLst/>
          </a:prstGeom>
          <a:noFill/>
          <a:ln cap="flat" cmpd="sng" w="9525">
            <a:solidFill>
              <a:schemeClr val="lt1"/>
            </a:solidFill>
            <a:prstDash val="solid"/>
            <a:round/>
            <a:headEnd len="med" w="med" type="none"/>
            <a:tailEnd len="med" w="med" type="none"/>
          </a:ln>
        </p:spPr>
      </p:cxn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8" name="Shape 598"/>
        <p:cNvGrpSpPr/>
        <p:nvPr/>
      </p:nvGrpSpPr>
      <p:grpSpPr>
        <a:xfrm>
          <a:off x="0" y="0"/>
          <a:ext cx="0" cy="0"/>
          <a:chOff x="0" y="0"/>
          <a:chExt cx="0" cy="0"/>
        </a:xfrm>
      </p:grpSpPr>
      <p:sp>
        <p:nvSpPr>
          <p:cNvPr id="599" name="Google Shape;599;p63"/>
          <p:cNvSpPr txBox="1"/>
          <p:nvPr>
            <p:ph type="title"/>
          </p:nvPr>
        </p:nvSpPr>
        <p:spPr>
          <a:xfrm>
            <a:off x="720000" y="540000"/>
            <a:ext cx="7704000" cy="564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Implementation Plan </a:t>
            </a:r>
            <a:endParaRPr/>
          </a:p>
        </p:txBody>
      </p:sp>
      <p:sp>
        <p:nvSpPr>
          <p:cNvPr id="600" name="Google Shape;600;p63"/>
          <p:cNvSpPr txBox="1"/>
          <p:nvPr/>
        </p:nvSpPr>
        <p:spPr>
          <a:xfrm>
            <a:off x="666900" y="1373425"/>
            <a:ext cx="7636800" cy="333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lt1"/>
                </a:solidFill>
                <a:latin typeface="Anaheim"/>
                <a:ea typeface="Anaheim"/>
                <a:cs typeface="Anaheim"/>
                <a:sym typeface="Anaheim"/>
              </a:rPr>
              <a:t>Integrate Full Dataset:</a:t>
            </a:r>
            <a:endParaRPr b="1">
              <a:solidFill>
                <a:schemeClr val="lt1"/>
              </a:solidFill>
              <a:latin typeface="Anaheim"/>
              <a:ea typeface="Anaheim"/>
              <a:cs typeface="Anaheim"/>
              <a:sym typeface="Anaheim"/>
            </a:endParaRPr>
          </a:p>
          <a:p>
            <a:pPr indent="0" lvl="0" marL="0" rtl="0" algn="l">
              <a:spcBef>
                <a:spcPts val="0"/>
              </a:spcBef>
              <a:spcAft>
                <a:spcPts val="0"/>
              </a:spcAft>
              <a:buNone/>
            </a:pPr>
            <a:r>
              <a:t/>
            </a:r>
            <a:endParaRPr>
              <a:solidFill>
                <a:schemeClr val="lt1"/>
              </a:solidFill>
              <a:latin typeface="Anaheim"/>
              <a:ea typeface="Anaheim"/>
              <a:cs typeface="Anaheim"/>
              <a:sym typeface="Anaheim"/>
            </a:endParaRPr>
          </a:p>
          <a:p>
            <a:pPr indent="-317500" lvl="0" marL="457200" rtl="0" algn="l">
              <a:spcBef>
                <a:spcPts val="0"/>
              </a:spcBef>
              <a:spcAft>
                <a:spcPts val="0"/>
              </a:spcAft>
              <a:buClr>
                <a:schemeClr val="lt1"/>
              </a:buClr>
              <a:buSzPts val="1400"/>
              <a:buFont typeface="Anaheim"/>
              <a:buChar char="●"/>
            </a:pPr>
            <a:r>
              <a:rPr lang="en">
                <a:solidFill>
                  <a:schemeClr val="lt1"/>
                </a:solidFill>
                <a:latin typeface="Anaheim"/>
                <a:ea typeface="Anaheim"/>
                <a:cs typeface="Anaheim"/>
                <a:sym typeface="Anaheim"/>
              </a:rPr>
              <a:t>Incorporate the dataset from my industry partner, which now includes more numerical columns (e.g., pH levels, usage rates), allowing me to return to my original goal of developing safer cosmetic formulas for marginalized communities.</a:t>
            </a:r>
            <a:endParaRPr>
              <a:solidFill>
                <a:schemeClr val="lt1"/>
              </a:solidFill>
              <a:latin typeface="Anaheim"/>
              <a:ea typeface="Anaheim"/>
              <a:cs typeface="Anaheim"/>
              <a:sym typeface="Anaheim"/>
            </a:endParaRPr>
          </a:p>
          <a:p>
            <a:pPr indent="0" lvl="0" marL="0" rtl="0" algn="l">
              <a:spcBef>
                <a:spcPts val="0"/>
              </a:spcBef>
              <a:spcAft>
                <a:spcPts val="0"/>
              </a:spcAft>
              <a:buNone/>
            </a:pPr>
            <a:r>
              <a:t/>
            </a:r>
            <a:endParaRPr>
              <a:solidFill>
                <a:schemeClr val="lt1"/>
              </a:solidFill>
              <a:latin typeface="Anaheim"/>
              <a:ea typeface="Anaheim"/>
              <a:cs typeface="Anaheim"/>
              <a:sym typeface="Anaheim"/>
            </a:endParaRPr>
          </a:p>
          <a:p>
            <a:pPr indent="0" lvl="0" marL="0" rtl="0" algn="l">
              <a:spcBef>
                <a:spcPts val="0"/>
              </a:spcBef>
              <a:spcAft>
                <a:spcPts val="0"/>
              </a:spcAft>
              <a:buNone/>
            </a:pPr>
            <a:r>
              <a:rPr b="1" lang="en">
                <a:solidFill>
                  <a:schemeClr val="lt1"/>
                </a:solidFill>
                <a:latin typeface="Anaheim"/>
                <a:ea typeface="Anaheim"/>
                <a:cs typeface="Anaheim"/>
                <a:sym typeface="Anaheim"/>
              </a:rPr>
              <a:t>Interactive Tableau Visuals:</a:t>
            </a:r>
            <a:endParaRPr b="1">
              <a:solidFill>
                <a:schemeClr val="lt1"/>
              </a:solidFill>
              <a:latin typeface="Anaheim"/>
              <a:ea typeface="Anaheim"/>
              <a:cs typeface="Anaheim"/>
              <a:sym typeface="Anaheim"/>
            </a:endParaRPr>
          </a:p>
          <a:p>
            <a:pPr indent="0" lvl="0" marL="457200" rtl="0" algn="l">
              <a:spcBef>
                <a:spcPts val="0"/>
              </a:spcBef>
              <a:spcAft>
                <a:spcPts val="0"/>
              </a:spcAft>
              <a:buNone/>
            </a:pPr>
            <a:r>
              <a:t/>
            </a:r>
            <a:endParaRPr>
              <a:solidFill>
                <a:schemeClr val="lt1"/>
              </a:solidFill>
              <a:latin typeface="Anaheim"/>
              <a:ea typeface="Anaheim"/>
              <a:cs typeface="Anaheim"/>
              <a:sym typeface="Anaheim"/>
            </a:endParaRPr>
          </a:p>
          <a:p>
            <a:pPr indent="-317500" lvl="0" marL="457200" rtl="0" algn="l">
              <a:spcBef>
                <a:spcPts val="0"/>
              </a:spcBef>
              <a:spcAft>
                <a:spcPts val="0"/>
              </a:spcAft>
              <a:buClr>
                <a:schemeClr val="lt1"/>
              </a:buClr>
              <a:buSzPts val="1400"/>
              <a:buFont typeface="Anaheim"/>
              <a:buChar char="●"/>
            </a:pPr>
            <a:r>
              <a:rPr lang="en">
                <a:solidFill>
                  <a:schemeClr val="lt1"/>
                </a:solidFill>
                <a:latin typeface="Anaheim"/>
                <a:ea typeface="Anaheim"/>
                <a:cs typeface="Anaheim"/>
                <a:sym typeface="Anaheim"/>
              </a:rPr>
              <a:t>Before diving into machine learning, I'll focus on creating an interactive Tableau dashboard to visualize key findings from this semester, highlighting reformulation trends and ingredient safety.</a:t>
            </a:r>
            <a:endParaRPr>
              <a:solidFill>
                <a:schemeClr val="lt1"/>
              </a:solidFill>
              <a:latin typeface="Anaheim"/>
              <a:ea typeface="Anaheim"/>
              <a:cs typeface="Anaheim"/>
              <a:sym typeface="Anaheim"/>
            </a:endParaRPr>
          </a:p>
          <a:p>
            <a:pPr indent="0" lvl="0" marL="0" rtl="0" algn="l">
              <a:spcBef>
                <a:spcPts val="0"/>
              </a:spcBef>
              <a:spcAft>
                <a:spcPts val="0"/>
              </a:spcAft>
              <a:buNone/>
            </a:pPr>
            <a:r>
              <a:t/>
            </a:r>
            <a:endParaRPr>
              <a:solidFill>
                <a:schemeClr val="lt1"/>
              </a:solidFill>
              <a:latin typeface="Anaheim"/>
              <a:ea typeface="Anaheim"/>
              <a:cs typeface="Anaheim"/>
              <a:sym typeface="Anaheim"/>
            </a:endParaRPr>
          </a:p>
          <a:p>
            <a:pPr indent="0" lvl="0" marL="0" rtl="0" algn="l">
              <a:spcBef>
                <a:spcPts val="0"/>
              </a:spcBef>
              <a:spcAft>
                <a:spcPts val="0"/>
              </a:spcAft>
              <a:buNone/>
            </a:pPr>
            <a:r>
              <a:rPr b="1" lang="en">
                <a:solidFill>
                  <a:schemeClr val="lt1"/>
                </a:solidFill>
                <a:latin typeface="Anaheim"/>
                <a:ea typeface="Anaheim"/>
                <a:cs typeface="Anaheim"/>
                <a:sym typeface="Anaheim"/>
              </a:rPr>
              <a:t>Machine Learning Implementation:</a:t>
            </a:r>
            <a:endParaRPr b="1">
              <a:solidFill>
                <a:schemeClr val="lt1"/>
              </a:solidFill>
              <a:latin typeface="Anaheim"/>
              <a:ea typeface="Anaheim"/>
              <a:cs typeface="Anaheim"/>
              <a:sym typeface="Anaheim"/>
            </a:endParaRPr>
          </a:p>
          <a:p>
            <a:pPr indent="0" lvl="0" marL="0" rtl="0" algn="l">
              <a:spcBef>
                <a:spcPts val="0"/>
              </a:spcBef>
              <a:spcAft>
                <a:spcPts val="0"/>
              </a:spcAft>
              <a:buNone/>
            </a:pPr>
            <a:r>
              <a:t/>
            </a:r>
            <a:endParaRPr>
              <a:solidFill>
                <a:schemeClr val="lt1"/>
              </a:solidFill>
              <a:latin typeface="Anaheim"/>
              <a:ea typeface="Anaheim"/>
              <a:cs typeface="Anaheim"/>
              <a:sym typeface="Anaheim"/>
            </a:endParaRPr>
          </a:p>
          <a:p>
            <a:pPr indent="-317500" lvl="0" marL="457200" rtl="0" algn="l">
              <a:spcBef>
                <a:spcPts val="0"/>
              </a:spcBef>
              <a:spcAft>
                <a:spcPts val="0"/>
              </a:spcAft>
              <a:buClr>
                <a:schemeClr val="lt1"/>
              </a:buClr>
              <a:buSzPts val="1400"/>
              <a:buFont typeface="Anaheim"/>
              <a:buChar char="●"/>
            </a:pPr>
            <a:r>
              <a:rPr lang="en">
                <a:solidFill>
                  <a:schemeClr val="lt1"/>
                </a:solidFill>
                <a:latin typeface="Anaheim"/>
                <a:ea typeface="Anaheim"/>
                <a:cs typeface="Anaheim"/>
                <a:sym typeface="Anaheim"/>
              </a:rPr>
              <a:t>After visualization, I'll apply clustering and classification techniques to explore product reformulation patterns and identify factors driving ingredient changes.</a:t>
            </a:r>
            <a:endParaRPr>
              <a:solidFill>
                <a:schemeClr val="lt1"/>
              </a:solidFill>
              <a:latin typeface="Anaheim"/>
              <a:ea typeface="Anaheim"/>
              <a:cs typeface="Anaheim"/>
              <a:sym typeface="Anaheim"/>
            </a:endParaRPr>
          </a:p>
          <a:p>
            <a:pPr indent="0" lvl="0" marL="0" rtl="0" algn="l">
              <a:spcBef>
                <a:spcPts val="0"/>
              </a:spcBef>
              <a:spcAft>
                <a:spcPts val="0"/>
              </a:spcAft>
              <a:buNone/>
            </a:pPr>
            <a:r>
              <a:t/>
            </a:r>
            <a:endParaRPr>
              <a:solidFill>
                <a:schemeClr val="lt1"/>
              </a:solidFill>
              <a:latin typeface="Anaheim"/>
              <a:ea typeface="Anaheim"/>
              <a:cs typeface="Anaheim"/>
              <a:sym typeface="Anaheim"/>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4" name="Shape 604"/>
        <p:cNvGrpSpPr/>
        <p:nvPr/>
      </p:nvGrpSpPr>
      <p:grpSpPr>
        <a:xfrm>
          <a:off x="0" y="0"/>
          <a:ext cx="0" cy="0"/>
          <a:chOff x="0" y="0"/>
          <a:chExt cx="0" cy="0"/>
        </a:xfrm>
      </p:grpSpPr>
      <p:sp>
        <p:nvSpPr>
          <p:cNvPr id="605" name="Google Shape;605;p64"/>
          <p:cNvSpPr txBox="1"/>
          <p:nvPr>
            <p:ph type="title"/>
          </p:nvPr>
        </p:nvSpPr>
        <p:spPr>
          <a:xfrm>
            <a:off x="720000" y="540000"/>
            <a:ext cx="7704000" cy="564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Work Cited </a:t>
            </a:r>
            <a:endParaRPr/>
          </a:p>
        </p:txBody>
      </p:sp>
      <p:sp>
        <p:nvSpPr>
          <p:cNvPr id="606" name="Google Shape;606;p64"/>
          <p:cNvSpPr txBox="1"/>
          <p:nvPr/>
        </p:nvSpPr>
        <p:spPr>
          <a:xfrm>
            <a:off x="826625" y="1355125"/>
            <a:ext cx="8280300" cy="3570600"/>
          </a:xfrm>
          <a:prstGeom prst="rect">
            <a:avLst/>
          </a:prstGeom>
          <a:noFill/>
          <a:ln>
            <a:noFill/>
          </a:ln>
        </p:spPr>
        <p:txBody>
          <a:bodyPr anchorCtr="0" anchor="t" bIns="91425" lIns="91425" spcFirstLastPara="1" rIns="91425" wrap="square" tIns="91425">
            <a:noAutofit/>
          </a:bodyPr>
          <a:lstStyle/>
          <a:p>
            <a:pPr indent="-457200" lvl="0" marL="0" rtl="0" algn="l">
              <a:lnSpc>
                <a:spcPct val="200000"/>
              </a:lnSpc>
              <a:spcBef>
                <a:spcPts val="0"/>
              </a:spcBef>
              <a:spcAft>
                <a:spcPts val="0"/>
              </a:spcAft>
              <a:buClr>
                <a:schemeClr val="dk1"/>
              </a:buClr>
              <a:buSzPts val="1100"/>
              <a:buFont typeface="Arial"/>
              <a:buNone/>
            </a:pPr>
            <a:r>
              <a:rPr i="1" lang="en" sz="1000">
                <a:solidFill>
                  <a:schemeClr val="lt1"/>
                </a:solidFill>
              </a:rPr>
              <a:t>Major for College: Cosmetology | Google Slides and PowerPoint</a:t>
            </a:r>
            <a:r>
              <a:rPr lang="en" sz="1000">
                <a:solidFill>
                  <a:schemeClr val="lt1"/>
                </a:solidFill>
              </a:rPr>
              <a:t>. slidesgo.com/theme/community-family-personal-services-major-for-college-cosmetology#search-cosmetic&amp;position-4&amp;results-206&amp;rs=search&amp;rs=search.</a:t>
            </a:r>
            <a:endParaRPr sz="1000">
              <a:solidFill>
                <a:schemeClr val="lt1"/>
              </a:solidFill>
            </a:endParaRPr>
          </a:p>
          <a:p>
            <a:pPr indent="-457200" lvl="0" marL="0" rtl="0" algn="l">
              <a:lnSpc>
                <a:spcPct val="200000"/>
              </a:lnSpc>
              <a:spcBef>
                <a:spcPts val="0"/>
              </a:spcBef>
              <a:spcAft>
                <a:spcPts val="0"/>
              </a:spcAft>
              <a:buClr>
                <a:schemeClr val="dk1"/>
              </a:buClr>
              <a:buSzPts val="1100"/>
              <a:buFont typeface="Arial"/>
              <a:buNone/>
            </a:pPr>
            <a:r>
              <a:rPr lang="en" sz="1000">
                <a:solidFill>
                  <a:schemeClr val="lt1"/>
                </a:solidFill>
              </a:rPr>
              <a:t>Rosenstein, Olivia Fleming &amp;. Jenna. “The Ultimate Guide to Clean Beauty.” </a:t>
            </a:r>
            <a:r>
              <a:rPr i="1" lang="en" sz="1000">
                <a:solidFill>
                  <a:schemeClr val="lt1"/>
                </a:solidFill>
              </a:rPr>
              <a:t>Harper’s BAZAAR</a:t>
            </a:r>
            <a:r>
              <a:rPr lang="en" sz="1000">
                <a:solidFill>
                  <a:schemeClr val="lt1"/>
                </a:solidFill>
              </a:rPr>
              <a:t>, 22 Apr. 2020, www.harpersbazaar.com/beauty/skin-care/a28352553/clean-beauty.</a:t>
            </a:r>
            <a:endParaRPr sz="1000">
              <a:solidFill>
                <a:schemeClr val="lt1"/>
              </a:solidFill>
            </a:endParaRPr>
          </a:p>
          <a:p>
            <a:pPr indent="-457200" lvl="0" marL="0" rtl="0" algn="l">
              <a:lnSpc>
                <a:spcPct val="200000"/>
              </a:lnSpc>
              <a:spcBef>
                <a:spcPts val="0"/>
              </a:spcBef>
              <a:spcAft>
                <a:spcPts val="0"/>
              </a:spcAft>
              <a:buClr>
                <a:schemeClr val="dk1"/>
              </a:buClr>
              <a:buSzPts val="1100"/>
              <a:buFont typeface="Arial"/>
              <a:buNone/>
            </a:pPr>
            <a:r>
              <a:rPr lang="en" sz="1000">
                <a:solidFill>
                  <a:schemeClr val="lt1"/>
                </a:solidFill>
              </a:rPr>
              <a:t>“Scientific Opinion on the Hazard Assessment of Endocrine Disruptors: Scientific Criteria for Identification of Endocrine Disruptors and Appropriateness of Existing Test Methods for Assessing Effects Mediated by These Substances on Human Health and the Environment.” </a:t>
            </a:r>
            <a:r>
              <a:rPr i="1" lang="en" sz="1000">
                <a:solidFill>
                  <a:schemeClr val="lt1"/>
                </a:solidFill>
              </a:rPr>
              <a:t>EFSA Journal</a:t>
            </a:r>
            <a:r>
              <a:rPr lang="en" sz="1000">
                <a:solidFill>
                  <a:schemeClr val="lt1"/>
                </a:solidFill>
              </a:rPr>
              <a:t>, vol. 11, no. 3, Mar. 2013, doi:10.2903/j.efsa.2013.3132.</a:t>
            </a:r>
            <a:endParaRPr sz="1000">
              <a:solidFill>
                <a:schemeClr val="lt1"/>
              </a:solidFill>
            </a:endParaRPr>
          </a:p>
          <a:p>
            <a:pPr indent="-457200" lvl="0" marL="0" rtl="0" algn="l">
              <a:lnSpc>
                <a:spcPct val="200000"/>
              </a:lnSpc>
              <a:spcBef>
                <a:spcPts val="0"/>
              </a:spcBef>
              <a:spcAft>
                <a:spcPts val="0"/>
              </a:spcAft>
              <a:buClr>
                <a:schemeClr val="dk1"/>
              </a:buClr>
              <a:buSzPts val="1100"/>
              <a:buFont typeface="Arial"/>
              <a:buNone/>
            </a:pPr>
            <a:r>
              <a:rPr lang="en" sz="1000">
                <a:solidFill>
                  <a:schemeClr val="lt1"/>
                </a:solidFill>
              </a:rPr>
              <a:t>“---.” </a:t>
            </a:r>
            <a:r>
              <a:rPr i="1" lang="en" sz="1000">
                <a:solidFill>
                  <a:schemeClr val="lt1"/>
                </a:solidFill>
              </a:rPr>
              <a:t>EFSA Journal</a:t>
            </a:r>
            <a:r>
              <a:rPr lang="en" sz="1000">
                <a:solidFill>
                  <a:schemeClr val="lt1"/>
                </a:solidFill>
              </a:rPr>
              <a:t>, vol. 11, no. 3, Mar. 2013, doi:10.2903/j.efsa.2013.3132.</a:t>
            </a:r>
            <a:endParaRPr sz="1000">
              <a:solidFill>
                <a:schemeClr val="lt1"/>
              </a:solidFill>
            </a:endParaRPr>
          </a:p>
          <a:p>
            <a:pPr indent="-457200" lvl="0" marL="0" rtl="0" algn="l">
              <a:lnSpc>
                <a:spcPct val="200000"/>
              </a:lnSpc>
              <a:spcBef>
                <a:spcPts val="0"/>
              </a:spcBef>
              <a:spcAft>
                <a:spcPts val="0"/>
              </a:spcAft>
              <a:buClr>
                <a:schemeClr val="dk1"/>
              </a:buClr>
              <a:buSzPts val="1100"/>
              <a:buFont typeface="Arial"/>
              <a:buNone/>
            </a:pPr>
            <a:r>
              <a:rPr lang="en" sz="1000">
                <a:solidFill>
                  <a:schemeClr val="lt1"/>
                </a:solidFill>
              </a:rPr>
              <a:t>Xu, Shaohua, et al. “Hair Chemicals May Increase Breast Cancer Risk: A Meta-analysis of 210319 Subjects From 14 Studies.” </a:t>
            </a:r>
            <a:r>
              <a:rPr i="1" lang="en" sz="1000">
                <a:solidFill>
                  <a:schemeClr val="lt1"/>
                </a:solidFill>
              </a:rPr>
              <a:t>PLoS ONE</a:t>
            </a:r>
            <a:r>
              <a:rPr lang="en" sz="1000">
                <a:solidFill>
                  <a:schemeClr val="lt1"/>
                </a:solidFill>
              </a:rPr>
              <a:t>, vol. 16, no. 2, Feb. 2021, p. e0243792, doi:10.1371/journal.pone.0243792.</a:t>
            </a:r>
            <a:endParaRPr sz="1000">
              <a:solidFill>
                <a:schemeClr val="lt1"/>
              </a:solidFill>
            </a:endParaRPr>
          </a:p>
          <a:p>
            <a:pPr indent="0" lvl="0" marL="0" rtl="0" algn="l">
              <a:spcBef>
                <a:spcPts val="0"/>
              </a:spcBef>
              <a:spcAft>
                <a:spcPts val="0"/>
              </a:spcAft>
              <a:buNone/>
            </a:pPr>
            <a:r>
              <a:t/>
            </a:r>
            <a:endParaRPr sz="1200">
              <a:solidFill>
                <a:schemeClr val="lt1"/>
              </a:solidFill>
              <a:latin typeface="Anaheim"/>
              <a:ea typeface="Anaheim"/>
              <a:cs typeface="Anaheim"/>
              <a:sym typeface="Anaheim"/>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0" name="Shape 610"/>
        <p:cNvGrpSpPr/>
        <p:nvPr/>
      </p:nvGrpSpPr>
      <p:grpSpPr>
        <a:xfrm>
          <a:off x="0" y="0"/>
          <a:ext cx="0" cy="0"/>
          <a:chOff x="0" y="0"/>
          <a:chExt cx="0" cy="0"/>
        </a:xfrm>
      </p:grpSpPr>
      <p:pic>
        <p:nvPicPr>
          <p:cNvPr id="611" name="Google Shape;611;p65"/>
          <p:cNvPicPr preferRelativeResize="0"/>
          <p:nvPr/>
        </p:nvPicPr>
        <p:blipFill rotWithShape="1">
          <a:blip r:embed="rId3">
            <a:alphaModFix/>
          </a:blip>
          <a:srcRect b="25887" l="20464" r="0" t="32377"/>
          <a:stretch/>
        </p:blipFill>
        <p:spPr>
          <a:xfrm>
            <a:off x="0" y="0"/>
            <a:ext cx="9144003" cy="3202649"/>
          </a:xfrm>
          <a:prstGeom prst="rect">
            <a:avLst/>
          </a:prstGeom>
          <a:noFill/>
          <a:ln>
            <a:noFill/>
          </a:ln>
        </p:spPr>
      </p:pic>
      <p:sp>
        <p:nvSpPr>
          <p:cNvPr id="612" name="Google Shape;612;p65"/>
          <p:cNvSpPr/>
          <p:nvPr/>
        </p:nvSpPr>
        <p:spPr>
          <a:xfrm flipH="1">
            <a:off x="3348125" y="920250"/>
            <a:ext cx="5400600" cy="2282400"/>
          </a:xfrm>
          <a:prstGeom prst="round2DiagRect">
            <a:avLst>
              <a:gd fmla="val 50000" name="adj1"/>
              <a:gd fmla="val 0" name="adj2"/>
            </a:avLst>
          </a:prstGeom>
          <a:solidFill>
            <a:srgbClr val="965A35">
              <a:alpha val="39290"/>
            </a:srgbClr>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65"/>
          <p:cNvSpPr txBox="1"/>
          <p:nvPr>
            <p:ph idx="1" type="subTitle"/>
          </p:nvPr>
        </p:nvSpPr>
        <p:spPr>
          <a:xfrm rot="236">
            <a:off x="4061399" y="3307575"/>
            <a:ext cx="4362600" cy="630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sz="2800"/>
              <a:t>Any Questions?</a:t>
            </a:r>
            <a:endParaRPr sz="2800"/>
          </a:p>
        </p:txBody>
      </p:sp>
      <p:sp>
        <p:nvSpPr>
          <p:cNvPr id="614" name="Google Shape;614;p65"/>
          <p:cNvSpPr txBox="1"/>
          <p:nvPr>
            <p:ph type="title"/>
          </p:nvPr>
        </p:nvSpPr>
        <p:spPr>
          <a:xfrm>
            <a:off x="3523625" y="1089450"/>
            <a:ext cx="5049600" cy="1944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6000"/>
              <a:t>Thank You!</a:t>
            </a:r>
            <a:endParaRPr sz="6000"/>
          </a:p>
        </p:txBody>
      </p:sp>
      <p:cxnSp>
        <p:nvCxnSpPr>
          <p:cNvPr id="615" name="Google Shape;615;p65"/>
          <p:cNvCxnSpPr/>
          <p:nvPr/>
        </p:nvCxnSpPr>
        <p:spPr>
          <a:xfrm>
            <a:off x="-28725" y="3202650"/>
            <a:ext cx="9163200" cy="0"/>
          </a:xfrm>
          <a:prstGeom prst="straightConnector1">
            <a:avLst/>
          </a:prstGeom>
          <a:noFill/>
          <a:ln cap="flat" cmpd="sng" w="9525">
            <a:solidFill>
              <a:schemeClr val="lt1"/>
            </a:solidFill>
            <a:prstDash val="solid"/>
            <a:round/>
            <a:headEnd len="med" w="med" type="none"/>
            <a:tailEnd len="med" w="med" type="none"/>
          </a:ln>
        </p:spPr>
      </p:cxnSp>
      <p:sp>
        <p:nvSpPr>
          <p:cNvPr id="616" name="Google Shape;616;p65"/>
          <p:cNvSpPr/>
          <p:nvPr/>
        </p:nvSpPr>
        <p:spPr>
          <a:xfrm rot="-5400000">
            <a:off x="823925" y="3724275"/>
            <a:ext cx="2991000" cy="2991000"/>
          </a:xfrm>
          <a:prstGeom prst="arc">
            <a:avLst>
              <a:gd fmla="val 16200000" name="adj1"/>
              <a:gd fmla="val 5270159"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65"/>
          <p:cNvSpPr/>
          <p:nvPr/>
        </p:nvSpPr>
        <p:spPr>
          <a:xfrm rot="-5400000">
            <a:off x="1429075" y="4329325"/>
            <a:ext cx="1780800" cy="1780800"/>
          </a:xfrm>
          <a:prstGeom prst="arc">
            <a:avLst>
              <a:gd fmla="val 16200000" name="adj1"/>
              <a:gd fmla="val 5270159"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18" name="Google Shape;618;p65"/>
          <p:cNvCxnSpPr/>
          <p:nvPr/>
        </p:nvCxnSpPr>
        <p:spPr>
          <a:xfrm>
            <a:off x="385838" y="-9600"/>
            <a:ext cx="0" cy="5162700"/>
          </a:xfrm>
          <a:prstGeom prst="straightConnector1">
            <a:avLst/>
          </a:prstGeom>
          <a:noFill/>
          <a:ln cap="flat" cmpd="sng" w="9525">
            <a:solidFill>
              <a:schemeClr val="lt1"/>
            </a:solidFill>
            <a:prstDash val="solid"/>
            <a:round/>
            <a:headEnd len="med" w="med" type="none"/>
            <a:tailEnd len="med" w="med" type="none"/>
          </a:ln>
        </p:spPr>
      </p:cxnSp>
      <p:cxnSp>
        <p:nvCxnSpPr>
          <p:cNvPr id="619" name="Google Shape;619;p65"/>
          <p:cNvCxnSpPr/>
          <p:nvPr/>
        </p:nvCxnSpPr>
        <p:spPr>
          <a:xfrm>
            <a:off x="8758313" y="-9600"/>
            <a:ext cx="0" cy="5162700"/>
          </a:xfrm>
          <a:prstGeom prst="straightConnector1">
            <a:avLst/>
          </a:prstGeom>
          <a:noFill/>
          <a:ln cap="flat" cmpd="sng" w="9525">
            <a:solidFill>
              <a:schemeClr val="lt1"/>
            </a:solidFill>
            <a:prstDash val="solid"/>
            <a:round/>
            <a:headEnd len="med" w="med" type="none"/>
            <a:tailEnd len="med" w="med" type="none"/>
          </a:ln>
        </p:spPr>
      </p:cxn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43"/>
          <p:cNvSpPr/>
          <p:nvPr/>
        </p:nvSpPr>
        <p:spPr>
          <a:xfrm flipH="1">
            <a:off x="6225732" y="1282975"/>
            <a:ext cx="757200" cy="7572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43"/>
          <p:cNvSpPr/>
          <p:nvPr/>
        </p:nvSpPr>
        <p:spPr>
          <a:xfrm flipH="1">
            <a:off x="6225732" y="3016525"/>
            <a:ext cx="757200" cy="7572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43"/>
          <p:cNvSpPr txBox="1"/>
          <p:nvPr>
            <p:ph type="title"/>
          </p:nvPr>
        </p:nvSpPr>
        <p:spPr>
          <a:xfrm>
            <a:off x="777865" y="2014762"/>
            <a:ext cx="3641700" cy="527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Introduction</a:t>
            </a:r>
            <a:endParaRPr/>
          </a:p>
        </p:txBody>
      </p:sp>
      <p:sp>
        <p:nvSpPr>
          <p:cNvPr id="364" name="Google Shape;364;p43"/>
          <p:cNvSpPr txBox="1"/>
          <p:nvPr>
            <p:ph idx="1" type="subTitle"/>
          </p:nvPr>
        </p:nvSpPr>
        <p:spPr>
          <a:xfrm>
            <a:off x="777865" y="2453586"/>
            <a:ext cx="3641700" cy="395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Objective of the Project</a:t>
            </a:r>
            <a:endParaRPr/>
          </a:p>
        </p:txBody>
      </p:sp>
      <p:sp>
        <p:nvSpPr>
          <p:cNvPr id="365" name="Google Shape;365;p43"/>
          <p:cNvSpPr txBox="1"/>
          <p:nvPr>
            <p:ph idx="4" type="title"/>
          </p:nvPr>
        </p:nvSpPr>
        <p:spPr>
          <a:xfrm>
            <a:off x="777865" y="3759452"/>
            <a:ext cx="3641700" cy="527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Domain Insights</a:t>
            </a:r>
            <a:endParaRPr/>
          </a:p>
        </p:txBody>
      </p:sp>
      <p:sp>
        <p:nvSpPr>
          <p:cNvPr id="366" name="Google Shape;366;p43"/>
          <p:cNvSpPr txBox="1"/>
          <p:nvPr>
            <p:ph idx="5" type="subTitle"/>
          </p:nvPr>
        </p:nvSpPr>
        <p:spPr>
          <a:xfrm>
            <a:off x="1216773" y="4198250"/>
            <a:ext cx="2763900" cy="39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Research in Cosmetic Chemistry</a:t>
            </a:r>
            <a:endParaRPr/>
          </a:p>
        </p:txBody>
      </p:sp>
      <p:sp>
        <p:nvSpPr>
          <p:cNvPr id="367" name="Google Shape;367;p43"/>
          <p:cNvSpPr txBox="1"/>
          <p:nvPr>
            <p:ph idx="6" type="title"/>
          </p:nvPr>
        </p:nvSpPr>
        <p:spPr>
          <a:xfrm>
            <a:off x="4797882" y="3759452"/>
            <a:ext cx="3612900" cy="527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Future Steps </a:t>
            </a:r>
            <a:endParaRPr/>
          </a:p>
        </p:txBody>
      </p:sp>
      <p:sp>
        <p:nvSpPr>
          <p:cNvPr id="368" name="Google Shape;368;p43"/>
          <p:cNvSpPr txBox="1"/>
          <p:nvPr>
            <p:ph idx="7" type="subTitle"/>
          </p:nvPr>
        </p:nvSpPr>
        <p:spPr>
          <a:xfrm>
            <a:off x="4797882" y="4208100"/>
            <a:ext cx="3612900" cy="395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Plan for Next Semester</a:t>
            </a:r>
            <a:endParaRPr/>
          </a:p>
        </p:txBody>
      </p:sp>
      <p:sp>
        <p:nvSpPr>
          <p:cNvPr id="369" name="Google Shape;369;p43"/>
          <p:cNvSpPr txBox="1"/>
          <p:nvPr>
            <p:ph idx="8" type="title"/>
          </p:nvPr>
        </p:nvSpPr>
        <p:spPr>
          <a:xfrm>
            <a:off x="4797882" y="2014762"/>
            <a:ext cx="3612900" cy="527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Data Science Approach</a:t>
            </a:r>
            <a:endParaRPr/>
          </a:p>
        </p:txBody>
      </p:sp>
      <p:sp>
        <p:nvSpPr>
          <p:cNvPr id="370" name="Google Shape;370;p43"/>
          <p:cNvSpPr txBox="1"/>
          <p:nvPr>
            <p:ph idx="9" type="subTitle"/>
          </p:nvPr>
        </p:nvSpPr>
        <p:spPr>
          <a:xfrm>
            <a:off x="4768075" y="2458500"/>
            <a:ext cx="4068600" cy="39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Data Science Material &amp; Challenges Encountered and Problem-Solving </a:t>
            </a:r>
            <a:endParaRPr/>
          </a:p>
        </p:txBody>
      </p:sp>
      <p:sp>
        <p:nvSpPr>
          <p:cNvPr id="371" name="Google Shape;371;p43"/>
          <p:cNvSpPr txBox="1"/>
          <p:nvPr>
            <p:ph idx="15" type="title"/>
          </p:nvPr>
        </p:nvSpPr>
        <p:spPr>
          <a:xfrm>
            <a:off x="720000" y="540000"/>
            <a:ext cx="7704000" cy="564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Table of contents</a:t>
            </a:r>
            <a:endParaRPr/>
          </a:p>
        </p:txBody>
      </p:sp>
      <p:sp>
        <p:nvSpPr>
          <p:cNvPr id="372" name="Google Shape;372;p43"/>
          <p:cNvSpPr/>
          <p:nvPr/>
        </p:nvSpPr>
        <p:spPr>
          <a:xfrm flipH="1">
            <a:off x="2220115" y="1282975"/>
            <a:ext cx="757200" cy="7572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43"/>
          <p:cNvSpPr/>
          <p:nvPr/>
        </p:nvSpPr>
        <p:spPr>
          <a:xfrm flipH="1">
            <a:off x="2220115" y="3016525"/>
            <a:ext cx="757200" cy="7572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43"/>
          <p:cNvSpPr txBox="1"/>
          <p:nvPr>
            <p:ph idx="2" type="title"/>
          </p:nvPr>
        </p:nvSpPr>
        <p:spPr>
          <a:xfrm rot="2313">
            <a:off x="6158381" y="3098270"/>
            <a:ext cx="891900" cy="593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sp>
        <p:nvSpPr>
          <p:cNvPr id="375" name="Google Shape;375;p43"/>
          <p:cNvSpPr txBox="1"/>
          <p:nvPr>
            <p:ph idx="3" type="title"/>
          </p:nvPr>
        </p:nvSpPr>
        <p:spPr>
          <a:xfrm>
            <a:off x="2152765" y="3098419"/>
            <a:ext cx="891900" cy="593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376" name="Google Shape;376;p43"/>
          <p:cNvSpPr txBox="1"/>
          <p:nvPr>
            <p:ph idx="13" type="title"/>
          </p:nvPr>
        </p:nvSpPr>
        <p:spPr>
          <a:xfrm rot="2312">
            <a:off x="6158231" y="1365034"/>
            <a:ext cx="892200" cy="593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377" name="Google Shape;377;p43"/>
          <p:cNvSpPr txBox="1"/>
          <p:nvPr>
            <p:ph idx="14" type="title"/>
          </p:nvPr>
        </p:nvSpPr>
        <p:spPr>
          <a:xfrm rot="1156">
            <a:off x="2152765" y="1364875"/>
            <a:ext cx="891900" cy="593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cxnSp>
        <p:nvCxnSpPr>
          <p:cNvPr id="378" name="Google Shape;378;p43"/>
          <p:cNvCxnSpPr/>
          <p:nvPr/>
        </p:nvCxnSpPr>
        <p:spPr>
          <a:xfrm>
            <a:off x="6610350" y="867900"/>
            <a:ext cx="2562300" cy="0"/>
          </a:xfrm>
          <a:prstGeom prst="straightConnector1">
            <a:avLst/>
          </a:prstGeom>
          <a:noFill/>
          <a:ln cap="flat" cmpd="sng" w="9525">
            <a:solidFill>
              <a:schemeClr val="lt1"/>
            </a:solidFill>
            <a:prstDash val="solid"/>
            <a:round/>
            <a:headEnd len="med" w="med" type="none"/>
            <a:tailEnd len="med" w="med" type="none"/>
          </a:ln>
        </p:spPr>
      </p:cxn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p44"/>
          <p:cNvSpPr/>
          <p:nvPr/>
        </p:nvSpPr>
        <p:spPr>
          <a:xfrm flipH="1">
            <a:off x="4024725" y="-195302"/>
            <a:ext cx="2538000" cy="25383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44"/>
          <p:cNvSpPr txBox="1"/>
          <p:nvPr>
            <p:ph type="title"/>
          </p:nvPr>
        </p:nvSpPr>
        <p:spPr>
          <a:xfrm>
            <a:off x="720000" y="1986550"/>
            <a:ext cx="4762800" cy="1638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Introduction</a:t>
            </a:r>
            <a:endParaRPr/>
          </a:p>
        </p:txBody>
      </p:sp>
      <p:sp>
        <p:nvSpPr>
          <p:cNvPr id="385" name="Google Shape;385;p44"/>
          <p:cNvSpPr txBox="1"/>
          <p:nvPr>
            <p:ph idx="1" type="subTitle"/>
          </p:nvPr>
        </p:nvSpPr>
        <p:spPr>
          <a:xfrm rot="320">
            <a:off x="720000" y="3574025"/>
            <a:ext cx="3222300" cy="723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Background and Goals</a:t>
            </a:r>
            <a:endParaRPr/>
          </a:p>
        </p:txBody>
      </p:sp>
      <p:sp>
        <p:nvSpPr>
          <p:cNvPr id="386" name="Google Shape;386;p44"/>
          <p:cNvSpPr txBox="1"/>
          <p:nvPr>
            <p:ph idx="2" type="title"/>
          </p:nvPr>
        </p:nvSpPr>
        <p:spPr>
          <a:xfrm>
            <a:off x="4454076" y="539998"/>
            <a:ext cx="1550100" cy="1223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01</a:t>
            </a:r>
            <a:endParaRPr/>
          </a:p>
        </p:txBody>
      </p:sp>
      <p:cxnSp>
        <p:nvCxnSpPr>
          <p:cNvPr id="387" name="Google Shape;387;p44"/>
          <p:cNvCxnSpPr>
            <a:endCxn id="383" idx="6"/>
          </p:cNvCxnSpPr>
          <p:nvPr/>
        </p:nvCxnSpPr>
        <p:spPr>
          <a:xfrm>
            <a:off x="-75" y="1073848"/>
            <a:ext cx="4024800" cy="0"/>
          </a:xfrm>
          <a:prstGeom prst="straightConnector1">
            <a:avLst/>
          </a:prstGeom>
          <a:noFill/>
          <a:ln cap="flat" cmpd="sng" w="9525">
            <a:solidFill>
              <a:schemeClr val="lt1"/>
            </a:solidFill>
            <a:prstDash val="solid"/>
            <a:round/>
            <a:headEnd len="med" w="med" type="none"/>
            <a:tailEnd len="med" w="med" type="none"/>
          </a:ln>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p45"/>
          <p:cNvSpPr/>
          <p:nvPr/>
        </p:nvSpPr>
        <p:spPr>
          <a:xfrm flipH="1">
            <a:off x="5006850" y="797825"/>
            <a:ext cx="3546600" cy="35478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93" name="Google Shape;393;p45"/>
          <p:cNvCxnSpPr/>
          <p:nvPr/>
        </p:nvCxnSpPr>
        <p:spPr>
          <a:xfrm>
            <a:off x="6779988" y="-9600"/>
            <a:ext cx="0" cy="5162700"/>
          </a:xfrm>
          <a:prstGeom prst="straightConnector1">
            <a:avLst/>
          </a:prstGeom>
          <a:noFill/>
          <a:ln cap="flat" cmpd="sng" w="9525">
            <a:solidFill>
              <a:schemeClr val="lt1"/>
            </a:solidFill>
            <a:prstDash val="solid"/>
            <a:round/>
            <a:headEnd len="med" w="med" type="none"/>
            <a:tailEnd len="med" w="med" type="none"/>
          </a:ln>
        </p:spPr>
      </p:cxnSp>
      <p:pic>
        <p:nvPicPr>
          <p:cNvPr id="394" name="Google Shape;394;p45"/>
          <p:cNvPicPr preferRelativeResize="0"/>
          <p:nvPr/>
        </p:nvPicPr>
        <p:blipFill rotWithShape="1">
          <a:blip r:embed="rId3">
            <a:alphaModFix/>
          </a:blip>
          <a:srcRect b="0" l="33204" r="0" t="0"/>
          <a:stretch/>
        </p:blipFill>
        <p:spPr>
          <a:xfrm>
            <a:off x="5267764" y="1061745"/>
            <a:ext cx="3024600" cy="3020100"/>
          </a:xfrm>
          <a:prstGeom prst="ellipse">
            <a:avLst/>
          </a:prstGeom>
          <a:noFill/>
          <a:ln cap="flat" cmpd="sng" w="9525">
            <a:solidFill>
              <a:schemeClr val="lt1"/>
            </a:solidFill>
            <a:prstDash val="solid"/>
            <a:round/>
            <a:headEnd len="sm" w="sm" type="none"/>
            <a:tailEnd len="sm" w="sm" type="none"/>
          </a:ln>
        </p:spPr>
      </p:pic>
      <p:sp>
        <p:nvSpPr>
          <p:cNvPr id="395" name="Google Shape;395;p45"/>
          <p:cNvSpPr txBox="1"/>
          <p:nvPr>
            <p:ph type="title"/>
          </p:nvPr>
        </p:nvSpPr>
        <p:spPr>
          <a:xfrm>
            <a:off x="720000" y="905675"/>
            <a:ext cx="4287000" cy="564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700"/>
              <a:t>Why Focus on Cosmetics?</a:t>
            </a:r>
            <a:endParaRPr sz="2700"/>
          </a:p>
        </p:txBody>
      </p:sp>
      <p:sp>
        <p:nvSpPr>
          <p:cNvPr id="396" name="Google Shape;396;p45"/>
          <p:cNvSpPr txBox="1"/>
          <p:nvPr>
            <p:ph idx="1" type="subTitle"/>
          </p:nvPr>
        </p:nvSpPr>
        <p:spPr>
          <a:xfrm rot="-450">
            <a:off x="421650" y="1538067"/>
            <a:ext cx="4585200" cy="345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Overview of the Industry:</a:t>
            </a:r>
            <a:endParaRPr b="1"/>
          </a:p>
          <a:p>
            <a:pPr indent="-317500" lvl="0" marL="457200" rtl="0" algn="l">
              <a:spcBef>
                <a:spcPts val="1600"/>
              </a:spcBef>
              <a:spcAft>
                <a:spcPts val="0"/>
              </a:spcAft>
              <a:buSzPts val="1400"/>
              <a:buChar char="○"/>
            </a:pPr>
            <a:r>
              <a:rPr lang="en"/>
              <a:t>The cosmetics market is valued at over $500 billion globally and impacts millions of consumers daily.</a:t>
            </a:r>
            <a:endParaRPr/>
          </a:p>
          <a:p>
            <a:pPr indent="0" lvl="0" marL="0" rtl="0" algn="l">
              <a:spcBef>
                <a:spcPts val="1600"/>
              </a:spcBef>
              <a:spcAft>
                <a:spcPts val="0"/>
              </a:spcAft>
              <a:buNone/>
            </a:pPr>
            <a:r>
              <a:rPr b="1" lang="en"/>
              <a:t>Importance of Safety in Cosmetics:</a:t>
            </a:r>
            <a:endParaRPr b="1"/>
          </a:p>
          <a:p>
            <a:pPr indent="0" lvl="0" marL="0" rtl="0" algn="l">
              <a:spcBef>
                <a:spcPts val="0"/>
              </a:spcBef>
              <a:spcAft>
                <a:spcPts val="0"/>
              </a:spcAft>
              <a:buNone/>
            </a:pPr>
            <a:r>
              <a:t/>
            </a:r>
            <a:endParaRPr b="1"/>
          </a:p>
          <a:p>
            <a:pPr indent="-317500" lvl="0" marL="457200" rtl="0" algn="l">
              <a:spcBef>
                <a:spcPts val="0"/>
              </a:spcBef>
              <a:spcAft>
                <a:spcPts val="0"/>
              </a:spcAft>
              <a:buSzPts val="1400"/>
              <a:buChar char="○"/>
            </a:pPr>
            <a:r>
              <a:rPr lang="en"/>
              <a:t>Safety is regulated by laws like the California Safe Cosmetics Act, requiring transparency for hazardous ingredients.</a:t>
            </a:r>
            <a:endParaRPr/>
          </a:p>
          <a:p>
            <a:pPr indent="0" lvl="0" marL="0" rtl="0" algn="l">
              <a:spcBef>
                <a:spcPts val="1600"/>
              </a:spcBef>
              <a:spcAft>
                <a:spcPts val="0"/>
              </a:spcAft>
              <a:buNone/>
            </a:pPr>
            <a:r>
              <a:t/>
            </a:r>
            <a:endParaRPr sz="100"/>
          </a:p>
          <a:p>
            <a:pPr indent="-317500" lvl="0" marL="457200" rtl="0" algn="l">
              <a:spcBef>
                <a:spcPts val="0"/>
              </a:spcBef>
              <a:spcAft>
                <a:spcPts val="0"/>
              </a:spcAft>
              <a:buSzPts val="1400"/>
              <a:buChar char="○"/>
            </a:pPr>
            <a:r>
              <a:rPr lang="en"/>
              <a:t>Reformulations arise due to regulatory updates, safety concerns, and consumer demands for cleaner products.</a:t>
            </a:r>
            <a:endParaRPr/>
          </a:p>
          <a:p>
            <a:pPr indent="0" lvl="0" marL="0" rtl="0" algn="l">
              <a:spcBef>
                <a:spcPts val="1600"/>
              </a:spcBef>
              <a:spcAft>
                <a:spcPts val="160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pic>
        <p:nvPicPr>
          <p:cNvPr id="401" name="Google Shape;401;p46"/>
          <p:cNvPicPr preferRelativeResize="0"/>
          <p:nvPr/>
        </p:nvPicPr>
        <p:blipFill rotWithShape="1">
          <a:blip r:embed="rId3">
            <a:alphaModFix/>
          </a:blip>
          <a:srcRect b="31877" l="12842" r="31197" t="5983"/>
          <a:stretch/>
        </p:blipFill>
        <p:spPr>
          <a:xfrm>
            <a:off x="385850" y="332800"/>
            <a:ext cx="2723100" cy="4536900"/>
          </a:xfrm>
          <a:prstGeom prst="round2DiagRect">
            <a:avLst>
              <a:gd fmla="val 0" name="adj1"/>
              <a:gd fmla="val 50000" name="adj2"/>
            </a:avLst>
          </a:prstGeom>
          <a:noFill/>
          <a:ln cap="flat" cmpd="sng" w="9525">
            <a:solidFill>
              <a:schemeClr val="lt1"/>
            </a:solidFill>
            <a:prstDash val="solid"/>
            <a:round/>
            <a:headEnd len="sm" w="sm" type="none"/>
            <a:tailEnd len="sm" w="sm" type="none"/>
          </a:ln>
        </p:spPr>
      </p:pic>
      <p:sp>
        <p:nvSpPr>
          <p:cNvPr id="402" name="Google Shape;402;p46"/>
          <p:cNvSpPr txBox="1"/>
          <p:nvPr>
            <p:ph idx="1" type="subTitle"/>
          </p:nvPr>
        </p:nvSpPr>
        <p:spPr>
          <a:xfrm>
            <a:off x="3423084" y="1971588"/>
            <a:ext cx="5001900" cy="630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Analyze cosmetic reformulation trends using stats and machine learning to uncover safety, regulatory, and market-driven patterns.</a:t>
            </a:r>
            <a:endParaRPr/>
          </a:p>
        </p:txBody>
      </p:sp>
      <p:sp>
        <p:nvSpPr>
          <p:cNvPr id="403" name="Google Shape;403;p46"/>
          <p:cNvSpPr txBox="1"/>
          <p:nvPr>
            <p:ph idx="2" type="subTitle"/>
          </p:nvPr>
        </p:nvSpPr>
        <p:spPr>
          <a:xfrm>
            <a:off x="3421874" y="3762850"/>
            <a:ext cx="5281800" cy="626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Tracks ingredient reformulations with stats and machine learning to predict trends and aid safer, innovative cosmetics.</a:t>
            </a:r>
            <a:endParaRPr/>
          </a:p>
        </p:txBody>
      </p:sp>
      <p:sp>
        <p:nvSpPr>
          <p:cNvPr id="404" name="Google Shape;404;p46"/>
          <p:cNvSpPr txBox="1"/>
          <p:nvPr>
            <p:ph type="title"/>
          </p:nvPr>
        </p:nvSpPr>
        <p:spPr>
          <a:xfrm>
            <a:off x="3424284" y="540000"/>
            <a:ext cx="4999500" cy="564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Objective</a:t>
            </a:r>
            <a:endParaRPr/>
          </a:p>
        </p:txBody>
      </p:sp>
      <p:sp>
        <p:nvSpPr>
          <p:cNvPr id="405" name="Google Shape;405;p46"/>
          <p:cNvSpPr txBox="1"/>
          <p:nvPr>
            <p:ph idx="3" type="title"/>
          </p:nvPr>
        </p:nvSpPr>
        <p:spPr>
          <a:xfrm>
            <a:off x="3423834" y="1591537"/>
            <a:ext cx="5000400" cy="456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900"/>
              <a:t>Enhancing Cosmetic Formulation Strategies</a:t>
            </a:r>
            <a:endParaRPr sz="1900"/>
          </a:p>
        </p:txBody>
      </p:sp>
      <p:sp>
        <p:nvSpPr>
          <p:cNvPr id="406" name="Google Shape;406;p46"/>
          <p:cNvSpPr txBox="1"/>
          <p:nvPr>
            <p:ph idx="4" type="title"/>
          </p:nvPr>
        </p:nvSpPr>
        <p:spPr>
          <a:xfrm>
            <a:off x="3424584" y="3388527"/>
            <a:ext cx="4998900" cy="457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Relevance to Data Science</a:t>
            </a:r>
            <a:endParaRPr/>
          </a:p>
        </p:txBody>
      </p:sp>
      <p:cxnSp>
        <p:nvCxnSpPr>
          <p:cNvPr id="407" name="Google Shape;407;p46"/>
          <p:cNvCxnSpPr/>
          <p:nvPr/>
        </p:nvCxnSpPr>
        <p:spPr>
          <a:xfrm>
            <a:off x="5886300" y="2953613"/>
            <a:ext cx="3257700" cy="0"/>
          </a:xfrm>
          <a:prstGeom prst="straightConnector1">
            <a:avLst/>
          </a:prstGeom>
          <a:noFill/>
          <a:ln cap="flat" cmpd="sng" w="9525">
            <a:solidFill>
              <a:schemeClr val="lt1"/>
            </a:solidFill>
            <a:prstDash val="solid"/>
            <a:round/>
            <a:headEnd len="med" w="med" type="none"/>
            <a:tailEnd len="med" w="med" type="none"/>
          </a:ln>
        </p:spPr>
      </p:cxnSp>
      <p:cxnSp>
        <p:nvCxnSpPr>
          <p:cNvPr id="408" name="Google Shape;408;p46"/>
          <p:cNvCxnSpPr/>
          <p:nvPr/>
        </p:nvCxnSpPr>
        <p:spPr>
          <a:xfrm flipH="1">
            <a:off x="-71437" y="-9600"/>
            <a:ext cx="1443000" cy="1352700"/>
          </a:xfrm>
          <a:prstGeom prst="straightConnector1">
            <a:avLst/>
          </a:prstGeom>
          <a:noFill/>
          <a:ln cap="flat" cmpd="sng" w="9525">
            <a:solidFill>
              <a:schemeClr val="lt1"/>
            </a:solidFill>
            <a:prstDash val="solid"/>
            <a:round/>
            <a:headEnd len="med" w="med" type="none"/>
            <a:tailEnd len="med" w="med" type="none"/>
          </a:ln>
        </p:spPr>
      </p:cxnSp>
      <p:cxnSp>
        <p:nvCxnSpPr>
          <p:cNvPr id="409" name="Google Shape;409;p46"/>
          <p:cNvCxnSpPr/>
          <p:nvPr/>
        </p:nvCxnSpPr>
        <p:spPr>
          <a:xfrm>
            <a:off x="3108950" y="-9600"/>
            <a:ext cx="0" cy="5162700"/>
          </a:xfrm>
          <a:prstGeom prst="straightConnector1">
            <a:avLst/>
          </a:prstGeom>
          <a:noFill/>
          <a:ln cap="flat" cmpd="sng" w="9525">
            <a:solidFill>
              <a:schemeClr val="lt1"/>
            </a:solidFill>
            <a:prstDash val="solid"/>
            <a:round/>
            <a:headEnd len="med" w="med" type="none"/>
            <a:tailEnd len="med" w="med" type="none"/>
          </a:ln>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p47"/>
          <p:cNvSpPr/>
          <p:nvPr/>
        </p:nvSpPr>
        <p:spPr>
          <a:xfrm>
            <a:off x="740125" y="-208452"/>
            <a:ext cx="2538000" cy="25383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47"/>
          <p:cNvSpPr txBox="1"/>
          <p:nvPr>
            <p:ph type="title"/>
          </p:nvPr>
        </p:nvSpPr>
        <p:spPr>
          <a:xfrm>
            <a:off x="3661200" y="1492500"/>
            <a:ext cx="4762800" cy="1638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Data Science Approach</a:t>
            </a:r>
            <a:endParaRPr/>
          </a:p>
        </p:txBody>
      </p:sp>
      <p:sp>
        <p:nvSpPr>
          <p:cNvPr id="416" name="Google Shape;416;p47"/>
          <p:cNvSpPr txBox="1"/>
          <p:nvPr>
            <p:ph idx="2" type="title"/>
          </p:nvPr>
        </p:nvSpPr>
        <p:spPr>
          <a:xfrm>
            <a:off x="1234076" y="526848"/>
            <a:ext cx="1550100" cy="1223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417" name="Google Shape;417;p47"/>
          <p:cNvSpPr txBox="1"/>
          <p:nvPr>
            <p:ph idx="1" type="subTitle"/>
          </p:nvPr>
        </p:nvSpPr>
        <p:spPr>
          <a:xfrm rot="317">
            <a:off x="5175750" y="3155950"/>
            <a:ext cx="3248400" cy="713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n"/>
              <a:t>Cleaning Process and Challenges  </a:t>
            </a:r>
            <a:endParaRPr/>
          </a:p>
        </p:txBody>
      </p:sp>
      <p:cxnSp>
        <p:nvCxnSpPr>
          <p:cNvPr id="418" name="Google Shape;418;p47"/>
          <p:cNvCxnSpPr>
            <a:endCxn id="414" idx="6"/>
          </p:cNvCxnSpPr>
          <p:nvPr/>
        </p:nvCxnSpPr>
        <p:spPr>
          <a:xfrm rot="10800000">
            <a:off x="3278125" y="1060698"/>
            <a:ext cx="5856300" cy="0"/>
          </a:xfrm>
          <a:prstGeom prst="straightConnector1">
            <a:avLst/>
          </a:prstGeom>
          <a:noFill/>
          <a:ln cap="flat" cmpd="sng" w="9525">
            <a:solidFill>
              <a:schemeClr val="lt1"/>
            </a:solidFill>
            <a:prstDash val="solid"/>
            <a:round/>
            <a:headEnd len="med" w="med" type="none"/>
            <a:tailEnd len="med" w="med" type="none"/>
          </a:ln>
        </p:spPr>
      </p:cxn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p48"/>
          <p:cNvSpPr txBox="1"/>
          <p:nvPr>
            <p:ph type="title"/>
          </p:nvPr>
        </p:nvSpPr>
        <p:spPr>
          <a:xfrm>
            <a:off x="720000" y="540000"/>
            <a:ext cx="7704000" cy="564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Cleaning</a:t>
            </a:r>
            <a:endParaRPr/>
          </a:p>
        </p:txBody>
      </p:sp>
      <p:sp>
        <p:nvSpPr>
          <p:cNvPr id="424" name="Google Shape;424;p48"/>
          <p:cNvSpPr txBox="1"/>
          <p:nvPr>
            <p:ph idx="2" type="title"/>
          </p:nvPr>
        </p:nvSpPr>
        <p:spPr>
          <a:xfrm>
            <a:off x="5162551" y="1104300"/>
            <a:ext cx="3261600" cy="4407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Challenges</a:t>
            </a:r>
            <a:endParaRPr/>
          </a:p>
        </p:txBody>
      </p:sp>
      <p:sp>
        <p:nvSpPr>
          <p:cNvPr id="425" name="Google Shape;425;p48"/>
          <p:cNvSpPr txBox="1"/>
          <p:nvPr>
            <p:ph idx="1" type="subTitle"/>
          </p:nvPr>
        </p:nvSpPr>
        <p:spPr>
          <a:xfrm>
            <a:off x="4924775" y="1465850"/>
            <a:ext cx="3499500" cy="60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Missing reformulation dates and inconsistent chemical or company names (e.g., typos, synonyms).</a:t>
            </a:r>
            <a:endParaRPr/>
          </a:p>
        </p:txBody>
      </p:sp>
      <p:sp>
        <p:nvSpPr>
          <p:cNvPr id="426" name="Google Shape;426;p48"/>
          <p:cNvSpPr txBox="1"/>
          <p:nvPr>
            <p:ph idx="3" type="title"/>
          </p:nvPr>
        </p:nvSpPr>
        <p:spPr>
          <a:xfrm>
            <a:off x="5162568" y="2369684"/>
            <a:ext cx="3261600" cy="4407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Actions Taken</a:t>
            </a:r>
            <a:endParaRPr/>
          </a:p>
        </p:txBody>
      </p:sp>
      <p:sp>
        <p:nvSpPr>
          <p:cNvPr id="427" name="Google Shape;427;p48"/>
          <p:cNvSpPr txBox="1"/>
          <p:nvPr>
            <p:ph idx="4" type="subTitle"/>
          </p:nvPr>
        </p:nvSpPr>
        <p:spPr>
          <a:xfrm>
            <a:off x="4019450" y="2731225"/>
            <a:ext cx="4402800" cy="60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Standardized chemical names with CAS Numbers.  </a:t>
            </a:r>
            <a:endParaRPr/>
          </a:p>
          <a:p>
            <a:pPr indent="0" lvl="0" marL="0" rtl="0" algn="r">
              <a:spcBef>
                <a:spcPts val="0"/>
              </a:spcBef>
              <a:spcAft>
                <a:spcPts val="0"/>
              </a:spcAft>
              <a:buNone/>
            </a:pPr>
            <a:r>
              <a:rPr lang="en"/>
              <a:t>Mapped CAS Numbers to Prop 65 for hazard scores.  </a:t>
            </a:r>
            <a:endParaRPr/>
          </a:p>
          <a:p>
            <a:pPr indent="0" lvl="0" marL="0" rtl="0" algn="r">
              <a:spcBef>
                <a:spcPts val="0"/>
              </a:spcBef>
              <a:spcAft>
                <a:spcPts val="0"/>
              </a:spcAft>
              <a:buNone/>
            </a:pPr>
            <a:r>
              <a:rPr lang="en"/>
              <a:t>Calculated reformulation frequency from chemical updates.  </a:t>
            </a:r>
            <a:endParaRPr/>
          </a:p>
          <a:p>
            <a:pPr indent="0" lvl="0" marL="0" rtl="0" algn="r">
              <a:spcBef>
                <a:spcPts val="0"/>
              </a:spcBef>
              <a:spcAft>
                <a:spcPts val="0"/>
              </a:spcAft>
              <a:buClr>
                <a:schemeClr val="dk1"/>
              </a:buClr>
              <a:buSzPts val="1100"/>
              <a:buFont typeface="Arial"/>
              <a:buNone/>
            </a:pPr>
            <a:r>
              <a:t/>
            </a:r>
            <a:endParaRPr/>
          </a:p>
          <a:p>
            <a:pPr indent="0" lvl="0" marL="0" rtl="0" algn="r">
              <a:spcBef>
                <a:spcPts val="0"/>
              </a:spcBef>
              <a:spcAft>
                <a:spcPts val="0"/>
              </a:spcAft>
              <a:buNone/>
            </a:pPr>
            <a:r>
              <a:t/>
            </a:r>
            <a:endParaRPr/>
          </a:p>
        </p:txBody>
      </p:sp>
      <p:sp>
        <p:nvSpPr>
          <p:cNvPr id="428" name="Google Shape;428;p48"/>
          <p:cNvSpPr txBox="1"/>
          <p:nvPr>
            <p:ph idx="5" type="title"/>
          </p:nvPr>
        </p:nvSpPr>
        <p:spPr>
          <a:xfrm>
            <a:off x="5230693" y="3888622"/>
            <a:ext cx="3261600" cy="4407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Example Features</a:t>
            </a:r>
            <a:endParaRPr/>
          </a:p>
        </p:txBody>
      </p:sp>
      <p:sp>
        <p:nvSpPr>
          <p:cNvPr id="429" name="Google Shape;429;p48"/>
          <p:cNvSpPr txBox="1"/>
          <p:nvPr>
            <p:ph idx="6" type="subTitle"/>
          </p:nvPr>
        </p:nvSpPr>
        <p:spPr>
          <a:xfrm>
            <a:off x="4992800" y="4184700"/>
            <a:ext cx="3499500" cy="6069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n"/>
              <a:t>Hazard Score: "Methylparaben: 7, Formaldehyde: 9."  </a:t>
            </a:r>
            <a:endParaRPr/>
          </a:p>
          <a:p>
            <a:pPr indent="0" lvl="0" marL="0" rtl="0" algn="r">
              <a:spcBef>
                <a:spcPts val="0"/>
              </a:spcBef>
              <a:spcAft>
                <a:spcPts val="0"/>
              </a:spcAft>
              <a:buClr>
                <a:schemeClr val="dk1"/>
              </a:buClr>
              <a:buSzPts val="1100"/>
              <a:buFont typeface="Arial"/>
              <a:buNone/>
            </a:pPr>
            <a:r>
              <a:rPr lang="en"/>
              <a:t>Reformulation: "Yes/No."  </a:t>
            </a:r>
            <a:endParaRPr/>
          </a:p>
          <a:p>
            <a:pPr indent="0" lvl="0" marL="0" rtl="0" algn="r">
              <a:spcBef>
                <a:spcPts val="0"/>
              </a:spcBef>
              <a:spcAft>
                <a:spcPts val="0"/>
              </a:spcAft>
              <a:buNone/>
            </a:pPr>
            <a:r>
              <a:t/>
            </a:r>
            <a:endParaRPr/>
          </a:p>
        </p:txBody>
      </p:sp>
      <p:pic>
        <p:nvPicPr>
          <p:cNvPr id="430" name="Google Shape;430;p48"/>
          <p:cNvPicPr preferRelativeResize="0"/>
          <p:nvPr/>
        </p:nvPicPr>
        <p:blipFill rotWithShape="1">
          <a:blip r:embed="rId3">
            <a:alphaModFix/>
          </a:blip>
          <a:srcRect b="0" l="14973" r="18271" t="0"/>
          <a:stretch/>
        </p:blipFill>
        <p:spPr>
          <a:xfrm>
            <a:off x="144340" y="1582884"/>
            <a:ext cx="3875100" cy="3869100"/>
          </a:xfrm>
          <a:prstGeom prst="ellipse">
            <a:avLst/>
          </a:prstGeom>
          <a:noFill/>
          <a:ln cap="flat" cmpd="sng" w="9525">
            <a:solidFill>
              <a:schemeClr val="lt1"/>
            </a:solidFill>
            <a:prstDash val="solid"/>
            <a:round/>
            <a:headEnd len="sm" w="sm" type="none"/>
            <a:tailEnd len="sm" w="sm" type="none"/>
          </a:ln>
        </p:spPr>
      </p:pic>
      <p:sp>
        <p:nvSpPr>
          <p:cNvPr id="431" name="Google Shape;431;p48"/>
          <p:cNvSpPr/>
          <p:nvPr/>
        </p:nvSpPr>
        <p:spPr>
          <a:xfrm flipH="1">
            <a:off x="3100975" y="1104288"/>
            <a:ext cx="1756200" cy="17568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2" name="Google Shape;432;p48"/>
          <p:cNvGrpSpPr/>
          <p:nvPr/>
        </p:nvGrpSpPr>
        <p:grpSpPr>
          <a:xfrm>
            <a:off x="3738497" y="1669593"/>
            <a:ext cx="540231" cy="564292"/>
            <a:chOff x="5608131" y="1453128"/>
            <a:chExt cx="361552" cy="377655"/>
          </a:xfrm>
        </p:grpSpPr>
        <p:sp>
          <p:nvSpPr>
            <p:cNvPr id="433" name="Google Shape;433;p48"/>
            <p:cNvSpPr/>
            <p:nvPr/>
          </p:nvSpPr>
          <p:spPr>
            <a:xfrm>
              <a:off x="5731777" y="1708682"/>
              <a:ext cx="64024" cy="15446"/>
            </a:xfrm>
            <a:custGeom>
              <a:rect b="b" l="l" r="r" t="t"/>
              <a:pathLst>
                <a:path extrusionOk="0" h="400" w="1658">
                  <a:moveTo>
                    <a:pt x="161" y="0"/>
                  </a:moveTo>
                  <a:cubicBezTo>
                    <a:pt x="103" y="0"/>
                    <a:pt x="48" y="36"/>
                    <a:pt x="27" y="94"/>
                  </a:cubicBezTo>
                  <a:cubicBezTo>
                    <a:pt x="0" y="169"/>
                    <a:pt x="37" y="252"/>
                    <a:pt x="112" y="279"/>
                  </a:cubicBezTo>
                  <a:cubicBezTo>
                    <a:pt x="332" y="360"/>
                    <a:pt x="580" y="399"/>
                    <a:pt x="828" y="399"/>
                  </a:cubicBezTo>
                  <a:cubicBezTo>
                    <a:pt x="1076" y="399"/>
                    <a:pt x="1323" y="360"/>
                    <a:pt x="1546" y="279"/>
                  </a:cubicBezTo>
                  <a:cubicBezTo>
                    <a:pt x="1620" y="250"/>
                    <a:pt x="1658" y="169"/>
                    <a:pt x="1631" y="94"/>
                  </a:cubicBezTo>
                  <a:cubicBezTo>
                    <a:pt x="1609" y="36"/>
                    <a:pt x="1555" y="0"/>
                    <a:pt x="1496" y="0"/>
                  </a:cubicBezTo>
                  <a:cubicBezTo>
                    <a:pt x="1480" y="0"/>
                    <a:pt x="1463" y="3"/>
                    <a:pt x="1447" y="9"/>
                  </a:cubicBezTo>
                  <a:cubicBezTo>
                    <a:pt x="1256" y="78"/>
                    <a:pt x="1043" y="113"/>
                    <a:pt x="829" y="113"/>
                  </a:cubicBezTo>
                  <a:cubicBezTo>
                    <a:pt x="615" y="113"/>
                    <a:pt x="401" y="78"/>
                    <a:pt x="210" y="9"/>
                  </a:cubicBezTo>
                  <a:cubicBezTo>
                    <a:pt x="194" y="3"/>
                    <a:pt x="178" y="0"/>
                    <a:pt x="16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48"/>
            <p:cNvSpPr/>
            <p:nvPr/>
          </p:nvSpPr>
          <p:spPr>
            <a:xfrm>
              <a:off x="5831790" y="1775602"/>
              <a:ext cx="63946" cy="15446"/>
            </a:xfrm>
            <a:custGeom>
              <a:rect b="b" l="l" r="r" t="t"/>
              <a:pathLst>
                <a:path extrusionOk="0" h="400" w="1656">
                  <a:moveTo>
                    <a:pt x="161" y="1"/>
                  </a:moveTo>
                  <a:cubicBezTo>
                    <a:pt x="103" y="1"/>
                    <a:pt x="49" y="36"/>
                    <a:pt x="27" y="94"/>
                  </a:cubicBezTo>
                  <a:cubicBezTo>
                    <a:pt x="0" y="169"/>
                    <a:pt x="38" y="250"/>
                    <a:pt x="112" y="279"/>
                  </a:cubicBezTo>
                  <a:cubicBezTo>
                    <a:pt x="333" y="360"/>
                    <a:pt x="579" y="400"/>
                    <a:pt x="828" y="400"/>
                  </a:cubicBezTo>
                  <a:cubicBezTo>
                    <a:pt x="1075" y="400"/>
                    <a:pt x="1324" y="360"/>
                    <a:pt x="1544" y="279"/>
                  </a:cubicBezTo>
                  <a:cubicBezTo>
                    <a:pt x="1618" y="252"/>
                    <a:pt x="1656" y="169"/>
                    <a:pt x="1629" y="94"/>
                  </a:cubicBezTo>
                  <a:cubicBezTo>
                    <a:pt x="1608" y="36"/>
                    <a:pt x="1555" y="1"/>
                    <a:pt x="1497" y="1"/>
                  </a:cubicBezTo>
                  <a:cubicBezTo>
                    <a:pt x="1481" y="1"/>
                    <a:pt x="1464" y="3"/>
                    <a:pt x="1448" y="9"/>
                  </a:cubicBezTo>
                  <a:cubicBezTo>
                    <a:pt x="1257" y="78"/>
                    <a:pt x="1043" y="113"/>
                    <a:pt x="829" y="113"/>
                  </a:cubicBezTo>
                  <a:cubicBezTo>
                    <a:pt x="615" y="113"/>
                    <a:pt x="401" y="78"/>
                    <a:pt x="210" y="9"/>
                  </a:cubicBezTo>
                  <a:cubicBezTo>
                    <a:pt x="194" y="3"/>
                    <a:pt x="177" y="1"/>
                    <a:pt x="1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48"/>
            <p:cNvSpPr/>
            <p:nvPr/>
          </p:nvSpPr>
          <p:spPr>
            <a:xfrm>
              <a:off x="5908016" y="1783441"/>
              <a:ext cx="11121" cy="47303"/>
            </a:xfrm>
            <a:custGeom>
              <a:rect b="b" l="l" r="r" t="t"/>
              <a:pathLst>
                <a:path extrusionOk="0" h="1225" w="288">
                  <a:moveTo>
                    <a:pt x="144" y="0"/>
                  </a:moveTo>
                  <a:cubicBezTo>
                    <a:pt x="138" y="0"/>
                    <a:pt x="132" y="1"/>
                    <a:pt x="126" y="1"/>
                  </a:cubicBezTo>
                  <a:cubicBezTo>
                    <a:pt x="53" y="10"/>
                    <a:pt x="1" y="76"/>
                    <a:pt x="1" y="147"/>
                  </a:cubicBezTo>
                  <a:lnTo>
                    <a:pt x="1" y="1076"/>
                  </a:lnTo>
                  <a:cubicBezTo>
                    <a:pt x="1" y="1149"/>
                    <a:pt x="53" y="1214"/>
                    <a:pt x="126" y="1224"/>
                  </a:cubicBezTo>
                  <a:cubicBezTo>
                    <a:pt x="132" y="1225"/>
                    <a:pt x="138" y="1225"/>
                    <a:pt x="144" y="1225"/>
                  </a:cubicBezTo>
                  <a:cubicBezTo>
                    <a:pt x="223" y="1225"/>
                    <a:pt x="288" y="1160"/>
                    <a:pt x="288" y="1082"/>
                  </a:cubicBezTo>
                  <a:lnTo>
                    <a:pt x="288" y="142"/>
                  </a:lnTo>
                  <a:cubicBezTo>
                    <a:pt x="288" y="63"/>
                    <a:pt x="224" y="0"/>
                    <a:pt x="1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48"/>
            <p:cNvSpPr/>
            <p:nvPr/>
          </p:nvSpPr>
          <p:spPr>
            <a:xfrm>
              <a:off x="5631609" y="1750580"/>
              <a:ext cx="64101" cy="15485"/>
            </a:xfrm>
            <a:custGeom>
              <a:rect b="b" l="l" r="r" t="t"/>
              <a:pathLst>
                <a:path extrusionOk="0" h="401" w="1660">
                  <a:moveTo>
                    <a:pt x="162" y="1"/>
                  </a:moveTo>
                  <a:cubicBezTo>
                    <a:pt x="103" y="1"/>
                    <a:pt x="49" y="37"/>
                    <a:pt x="28" y="95"/>
                  </a:cubicBezTo>
                  <a:cubicBezTo>
                    <a:pt x="1" y="170"/>
                    <a:pt x="38" y="251"/>
                    <a:pt x="113" y="278"/>
                  </a:cubicBezTo>
                  <a:cubicBezTo>
                    <a:pt x="334" y="358"/>
                    <a:pt x="582" y="400"/>
                    <a:pt x="830" y="400"/>
                  </a:cubicBezTo>
                  <a:cubicBezTo>
                    <a:pt x="1078" y="400"/>
                    <a:pt x="1326" y="359"/>
                    <a:pt x="1548" y="278"/>
                  </a:cubicBezTo>
                  <a:cubicBezTo>
                    <a:pt x="1622" y="252"/>
                    <a:pt x="1660" y="170"/>
                    <a:pt x="1633" y="95"/>
                  </a:cubicBezTo>
                  <a:cubicBezTo>
                    <a:pt x="1612" y="37"/>
                    <a:pt x="1557" y="1"/>
                    <a:pt x="1498" y="1"/>
                  </a:cubicBezTo>
                  <a:cubicBezTo>
                    <a:pt x="1481" y="1"/>
                    <a:pt x="1465" y="4"/>
                    <a:pt x="1448" y="10"/>
                  </a:cubicBezTo>
                  <a:cubicBezTo>
                    <a:pt x="1258" y="79"/>
                    <a:pt x="1044" y="114"/>
                    <a:pt x="830" y="114"/>
                  </a:cubicBezTo>
                  <a:cubicBezTo>
                    <a:pt x="616" y="114"/>
                    <a:pt x="402" y="79"/>
                    <a:pt x="211" y="10"/>
                  </a:cubicBezTo>
                  <a:cubicBezTo>
                    <a:pt x="195" y="4"/>
                    <a:pt x="178" y="1"/>
                    <a:pt x="1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48"/>
            <p:cNvSpPr/>
            <p:nvPr/>
          </p:nvSpPr>
          <p:spPr>
            <a:xfrm>
              <a:off x="5608131" y="1453128"/>
              <a:ext cx="361552" cy="377655"/>
            </a:xfrm>
            <a:custGeom>
              <a:rect b="b" l="l" r="r" t="t"/>
              <a:pathLst>
                <a:path extrusionOk="0" h="9780" w="9363">
                  <a:moveTo>
                    <a:pt x="6892" y="1459"/>
                  </a:moveTo>
                  <a:lnTo>
                    <a:pt x="7743" y="2360"/>
                  </a:lnTo>
                  <a:lnTo>
                    <a:pt x="7446" y="2643"/>
                  </a:lnTo>
                  <a:cubicBezTo>
                    <a:pt x="7443" y="2646"/>
                    <a:pt x="7441" y="2647"/>
                    <a:pt x="7439" y="2647"/>
                  </a:cubicBezTo>
                  <a:cubicBezTo>
                    <a:pt x="7438" y="2647"/>
                    <a:pt x="7437" y="2647"/>
                    <a:pt x="7436" y="2647"/>
                  </a:cubicBezTo>
                  <a:cubicBezTo>
                    <a:pt x="7432" y="2647"/>
                    <a:pt x="7430" y="2646"/>
                    <a:pt x="7426" y="2642"/>
                  </a:cubicBezTo>
                  <a:lnTo>
                    <a:pt x="7305" y="2514"/>
                  </a:lnTo>
                  <a:cubicBezTo>
                    <a:pt x="7305" y="2514"/>
                    <a:pt x="7305" y="2513"/>
                    <a:pt x="7304" y="2513"/>
                  </a:cubicBezTo>
                  <a:lnTo>
                    <a:pt x="7111" y="2308"/>
                  </a:lnTo>
                  <a:lnTo>
                    <a:pt x="6593" y="1762"/>
                  </a:lnTo>
                  <a:cubicBezTo>
                    <a:pt x="6589" y="1757"/>
                    <a:pt x="6589" y="1748"/>
                    <a:pt x="6593" y="1744"/>
                  </a:cubicBezTo>
                  <a:lnTo>
                    <a:pt x="6892" y="1459"/>
                  </a:lnTo>
                  <a:close/>
                  <a:moveTo>
                    <a:pt x="6673" y="2261"/>
                  </a:moveTo>
                  <a:lnTo>
                    <a:pt x="6910" y="2512"/>
                  </a:lnTo>
                  <a:lnTo>
                    <a:pt x="6999" y="2605"/>
                  </a:lnTo>
                  <a:lnTo>
                    <a:pt x="6269" y="3297"/>
                  </a:lnTo>
                  <a:lnTo>
                    <a:pt x="5959" y="2939"/>
                  </a:lnTo>
                  <a:lnTo>
                    <a:pt x="6673" y="2261"/>
                  </a:lnTo>
                  <a:close/>
                  <a:moveTo>
                    <a:pt x="5751" y="3137"/>
                  </a:moveTo>
                  <a:lnTo>
                    <a:pt x="6061" y="3496"/>
                  </a:lnTo>
                  <a:lnTo>
                    <a:pt x="5853" y="3691"/>
                  </a:lnTo>
                  <a:cubicBezTo>
                    <a:pt x="5735" y="3803"/>
                    <a:pt x="5643" y="3878"/>
                    <a:pt x="5553" y="3934"/>
                  </a:cubicBezTo>
                  <a:cubicBezTo>
                    <a:pt x="5456" y="3996"/>
                    <a:pt x="5348" y="4046"/>
                    <a:pt x="5221" y="4046"/>
                  </a:cubicBezTo>
                  <a:cubicBezTo>
                    <a:pt x="5099" y="4046"/>
                    <a:pt x="4961" y="3999"/>
                    <a:pt x="4800" y="3872"/>
                  </a:cubicBezTo>
                  <a:cubicBezTo>
                    <a:pt x="5109" y="3747"/>
                    <a:pt x="5287" y="3579"/>
                    <a:pt x="5447" y="3425"/>
                  </a:cubicBezTo>
                  <a:cubicBezTo>
                    <a:pt x="5463" y="3410"/>
                    <a:pt x="5751" y="3137"/>
                    <a:pt x="5751" y="3137"/>
                  </a:cubicBezTo>
                  <a:close/>
                  <a:moveTo>
                    <a:pt x="4611" y="3384"/>
                  </a:moveTo>
                  <a:lnTo>
                    <a:pt x="4620" y="3640"/>
                  </a:lnTo>
                  <a:cubicBezTo>
                    <a:pt x="4579" y="3654"/>
                    <a:pt x="4537" y="3666"/>
                    <a:pt x="4492" y="3678"/>
                  </a:cubicBezTo>
                  <a:cubicBezTo>
                    <a:pt x="4461" y="3687"/>
                    <a:pt x="4431" y="3703"/>
                    <a:pt x="4413" y="3728"/>
                  </a:cubicBezTo>
                  <a:cubicBezTo>
                    <a:pt x="4366" y="3787"/>
                    <a:pt x="4372" y="3865"/>
                    <a:pt x="4420" y="3916"/>
                  </a:cubicBezTo>
                  <a:cubicBezTo>
                    <a:pt x="4492" y="3991"/>
                    <a:pt x="4562" y="4055"/>
                    <a:pt x="4633" y="4109"/>
                  </a:cubicBezTo>
                  <a:lnTo>
                    <a:pt x="4664" y="5228"/>
                  </a:lnTo>
                  <a:cubicBezTo>
                    <a:pt x="4668" y="5392"/>
                    <a:pt x="4606" y="5545"/>
                    <a:pt x="4491" y="5664"/>
                  </a:cubicBezTo>
                  <a:cubicBezTo>
                    <a:pt x="4369" y="5788"/>
                    <a:pt x="4203" y="5859"/>
                    <a:pt x="4030" y="5859"/>
                  </a:cubicBezTo>
                  <a:cubicBezTo>
                    <a:pt x="3859" y="5859"/>
                    <a:pt x="3692" y="5787"/>
                    <a:pt x="3569" y="5660"/>
                  </a:cubicBezTo>
                  <a:cubicBezTo>
                    <a:pt x="3453" y="5542"/>
                    <a:pt x="3393" y="5388"/>
                    <a:pt x="3397" y="5229"/>
                  </a:cubicBezTo>
                  <a:lnTo>
                    <a:pt x="3447" y="3384"/>
                  </a:lnTo>
                  <a:close/>
                  <a:moveTo>
                    <a:pt x="2022" y="4455"/>
                  </a:moveTo>
                  <a:lnTo>
                    <a:pt x="2072" y="6299"/>
                  </a:lnTo>
                  <a:cubicBezTo>
                    <a:pt x="2077" y="6459"/>
                    <a:pt x="2016" y="6614"/>
                    <a:pt x="1900" y="6733"/>
                  </a:cubicBezTo>
                  <a:cubicBezTo>
                    <a:pt x="1778" y="6857"/>
                    <a:pt x="1612" y="6929"/>
                    <a:pt x="1440" y="6929"/>
                  </a:cubicBezTo>
                  <a:cubicBezTo>
                    <a:pt x="1269" y="6929"/>
                    <a:pt x="1101" y="6856"/>
                    <a:pt x="978" y="6729"/>
                  </a:cubicBezTo>
                  <a:cubicBezTo>
                    <a:pt x="862" y="6611"/>
                    <a:pt x="802" y="6457"/>
                    <a:pt x="806" y="6299"/>
                  </a:cubicBezTo>
                  <a:lnTo>
                    <a:pt x="856" y="4455"/>
                  </a:lnTo>
                  <a:close/>
                  <a:moveTo>
                    <a:pt x="7203" y="5102"/>
                  </a:moveTo>
                  <a:lnTo>
                    <a:pt x="7255" y="6947"/>
                  </a:lnTo>
                  <a:cubicBezTo>
                    <a:pt x="7258" y="7108"/>
                    <a:pt x="7197" y="7261"/>
                    <a:pt x="7081" y="7382"/>
                  </a:cubicBezTo>
                  <a:cubicBezTo>
                    <a:pt x="6959" y="7506"/>
                    <a:pt x="6793" y="7576"/>
                    <a:pt x="6621" y="7576"/>
                  </a:cubicBezTo>
                  <a:cubicBezTo>
                    <a:pt x="6450" y="7576"/>
                    <a:pt x="6282" y="7505"/>
                    <a:pt x="6159" y="7378"/>
                  </a:cubicBezTo>
                  <a:cubicBezTo>
                    <a:pt x="6045" y="7259"/>
                    <a:pt x="5984" y="7107"/>
                    <a:pt x="5987" y="6947"/>
                  </a:cubicBezTo>
                  <a:lnTo>
                    <a:pt x="6039" y="5102"/>
                  </a:lnTo>
                  <a:close/>
                  <a:moveTo>
                    <a:pt x="5320" y="9777"/>
                  </a:moveTo>
                  <a:cubicBezTo>
                    <a:pt x="5316" y="9778"/>
                    <a:pt x="5313" y="9778"/>
                    <a:pt x="5310" y="9778"/>
                  </a:cubicBezTo>
                  <a:lnTo>
                    <a:pt x="5329" y="9778"/>
                  </a:lnTo>
                  <a:cubicBezTo>
                    <a:pt x="5326" y="9778"/>
                    <a:pt x="5323" y="9778"/>
                    <a:pt x="5320" y="9777"/>
                  </a:cubicBezTo>
                  <a:close/>
                  <a:moveTo>
                    <a:pt x="8356" y="0"/>
                  </a:moveTo>
                  <a:cubicBezTo>
                    <a:pt x="8133" y="0"/>
                    <a:pt x="7913" y="82"/>
                    <a:pt x="7739" y="246"/>
                  </a:cubicBezTo>
                  <a:lnTo>
                    <a:pt x="7547" y="429"/>
                  </a:lnTo>
                  <a:cubicBezTo>
                    <a:pt x="7497" y="476"/>
                    <a:pt x="7484" y="551"/>
                    <a:pt x="7518" y="610"/>
                  </a:cubicBezTo>
                  <a:cubicBezTo>
                    <a:pt x="7547" y="657"/>
                    <a:pt x="7595" y="680"/>
                    <a:pt x="7642" y="680"/>
                  </a:cubicBezTo>
                  <a:cubicBezTo>
                    <a:pt x="7677" y="680"/>
                    <a:pt x="7713" y="667"/>
                    <a:pt x="7740" y="641"/>
                  </a:cubicBezTo>
                  <a:lnTo>
                    <a:pt x="7934" y="455"/>
                  </a:lnTo>
                  <a:cubicBezTo>
                    <a:pt x="8052" y="344"/>
                    <a:pt x="8202" y="289"/>
                    <a:pt x="8354" y="289"/>
                  </a:cubicBezTo>
                  <a:cubicBezTo>
                    <a:pt x="8518" y="289"/>
                    <a:pt x="8684" y="354"/>
                    <a:pt x="8812" y="481"/>
                  </a:cubicBezTo>
                  <a:cubicBezTo>
                    <a:pt x="9046" y="729"/>
                    <a:pt x="9035" y="1121"/>
                    <a:pt x="8787" y="1356"/>
                  </a:cubicBezTo>
                  <a:lnTo>
                    <a:pt x="7945" y="2152"/>
                  </a:lnTo>
                  <a:lnTo>
                    <a:pt x="7094" y="1250"/>
                  </a:lnTo>
                  <a:lnTo>
                    <a:pt x="7324" y="1032"/>
                  </a:lnTo>
                  <a:cubicBezTo>
                    <a:pt x="7373" y="985"/>
                    <a:pt x="7388" y="909"/>
                    <a:pt x="7352" y="851"/>
                  </a:cubicBezTo>
                  <a:cubicBezTo>
                    <a:pt x="7324" y="805"/>
                    <a:pt x="7277" y="782"/>
                    <a:pt x="7229" y="782"/>
                  </a:cubicBezTo>
                  <a:cubicBezTo>
                    <a:pt x="7194" y="782"/>
                    <a:pt x="7158" y="795"/>
                    <a:pt x="7131" y="821"/>
                  </a:cubicBezTo>
                  <a:lnTo>
                    <a:pt x="6390" y="1523"/>
                  </a:lnTo>
                  <a:cubicBezTo>
                    <a:pt x="6269" y="1637"/>
                    <a:pt x="6264" y="1827"/>
                    <a:pt x="6377" y="1948"/>
                  </a:cubicBezTo>
                  <a:lnTo>
                    <a:pt x="6467" y="2043"/>
                  </a:lnTo>
                  <a:cubicBezTo>
                    <a:pt x="6467" y="2043"/>
                    <a:pt x="5255" y="3192"/>
                    <a:pt x="5237" y="3208"/>
                  </a:cubicBezTo>
                  <a:cubicBezTo>
                    <a:pt x="5132" y="3309"/>
                    <a:pt x="5029" y="3406"/>
                    <a:pt x="4891" y="3491"/>
                  </a:cubicBezTo>
                  <a:lnTo>
                    <a:pt x="4885" y="3321"/>
                  </a:lnTo>
                  <a:cubicBezTo>
                    <a:pt x="4882" y="3187"/>
                    <a:pt x="4773" y="3081"/>
                    <a:pt x="4642" y="3081"/>
                  </a:cubicBezTo>
                  <a:lnTo>
                    <a:pt x="3412" y="3081"/>
                  </a:lnTo>
                  <a:cubicBezTo>
                    <a:pt x="3281" y="3081"/>
                    <a:pt x="3174" y="3186"/>
                    <a:pt x="3170" y="3321"/>
                  </a:cubicBezTo>
                  <a:lnTo>
                    <a:pt x="3158" y="3736"/>
                  </a:lnTo>
                  <a:cubicBezTo>
                    <a:pt x="2806" y="4009"/>
                    <a:pt x="2596" y="4430"/>
                    <a:pt x="2596" y="4876"/>
                  </a:cubicBezTo>
                  <a:lnTo>
                    <a:pt x="2596" y="5102"/>
                  </a:lnTo>
                  <a:cubicBezTo>
                    <a:pt x="2519" y="4999"/>
                    <a:pt x="2428" y="4904"/>
                    <a:pt x="2322" y="4823"/>
                  </a:cubicBezTo>
                  <a:lnTo>
                    <a:pt x="2310" y="4407"/>
                  </a:lnTo>
                  <a:cubicBezTo>
                    <a:pt x="2306" y="4273"/>
                    <a:pt x="2199" y="4168"/>
                    <a:pt x="2066" y="4168"/>
                  </a:cubicBezTo>
                  <a:lnTo>
                    <a:pt x="816" y="4168"/>
                  </a:lnTo>
                  <a:cubicBezTo>
                    <a:pt x="684" y="4168"/>
                    <a:pt x="577" y="4273"/>
                    <a:pt x="573" y="4407"/>
                  </a:cubicBezTo>
                  <a:lnTo>
                    <a:pt x="561" y="4822"/>
                  </a:lnTo>
                  <a:cubicBezTo>
                    <a:pt x="209" y="5095"/>
                    <a:pt x="1" y="5513"/>
                    <a:pt x="1" y="5959"/>
                  </a:cubicBezTo>
                  <a:lnTo>
                    <a:pt x="1" y="9624"/>
                  </a:lnTo>
                  <a:cubicBezTo>
                    <a:pt x="1" y="9698"/>
                    <a:pt x="52" y="9763"/>
                    <a:pt x="126" y="9772"/>
                  </a:cubicBezTo>
                  <a:cubicBezTo>
                    <a:pt x="132" y="9773"/>
                    <a:pt x="138" y="9774"/>
                    <a:pt x="143" y="9774"/>
                  </a:cubicBezTo>
                  <a:cubicBezTo>
                    <a:pt x="222" y="9774"/>
                    <a:pt x="287" y="9709"/>
                    <a:pt x="287" y="9631"/>
                  </a:cubicBezTo>
                  <a:lnTo>
                    <a:pt x="287" y="5963"/>
                  </a:lnTo>
                  <a:cubicBezTo>
                    <a:pt x="287" y="5694"/>
                    <a:pt x="382" y="5437"/>
                    <a:pt x="550" y="5233"/>
                  </a:cubicBezTo>
                  <a:lnTo>
                    <a:pt x="550" y="5233"/>
                  </a:lnTo>
                  <a:lnTo>
                    <a:pt x="520" y="6296"/>
                  </a:lnTo>
                  <a:cubicBezTo>
                    <a:pt x="514" y="6534"/>
                    <a:pt x="605" y="6760"/>
                    <a:pt x="774" y="6935"/>
                  </a:cubicBezTo>
                  <a:cubicBezTo>
                    <a:pt x="950" y="7116"/>
                    <a:pt x="1193" y="7220"/>
                    <a:pt x="1441" y="7220"/>
                  </a:cubicBezTo>
                  <a:cubicBezTo>
                    <a:pt x="1691" y="7220"/>
                    <a:pt x="1933" y="7117"/>
                    <a:pt x="2105" y="6939"/>
                  </a:cubicBezTo>
                  <a:cubicBezTo>
                    <a:pt x="2276" y="6764"/>
                    <a:pt x="2367" y="6536"/>
                    <a:pt x="2360" y="6297"/>
                  </a:cubicBezTo>
                  <a:lnTo>
                    <a:pt x="2332" y="5235"/>
                  </a:lnTo>
                  <a:lnTo>
                    <a:pt x="2332" y="5235"/>
                  </a:lnTo>
                  <a:cubicBezTo>
                    <a:pt x="2498" y="5437"/>
                    <a:pt x="2593" y="5693"/>
                    <a:pt x="2594" y="5961"/>
                  </a:cubicBezTo>
                  <a:lnTo>
                    <a:pt x="2594" y="9636"/>
                  </a:lnTo>
                  <a:cubicBezTo>
                    <a:pt x="2594" y="9715"/>
                    <a:pt x="2658" y="9779"/>
                    <a:pt x="2737" y="9779"/>
                  </a:cubicBezTo>
                  <a:lnTo>
                    <a:pt x="2731" y="9779"/>
                  </a:lnTo>
                  <a:cubicBezTo>
                    <a:pt x="2734" y="9779"/>
                    <a:pt x="2737" y="9779"/>
                    <a:pt x="2740" y="9779"/>
                  </a:cubicBezTo>
                  <a:cubicBezTo>
                    <a:pt x="2813" y="9779"/>
                    <a:pt x="2872" y="9717"/>
                    <a:pt x="2861" y="9640"/>
                  </a:cubicBezTo>
                  <a:lnTo>
                    <a:pt x="2861" y="5970"/>
                  </a:lnTo>
                  <a:cubicBezTo>
                    <a:pt x="2872" y="5968"/>
                    <a:pt x="2879" y="5964"/>
                    <a:pt x="2879" y="5964"/>
                  </a:cubicBezTo>
                  <a:lnTo>
                    <a:pt x="2879" y="4880"/>
                  </a:lnTo>
                  <a:cubicBezTo>
                    <a:pt x="2879" y="4612"/>
                    <a:pt x="2974" y="4354"/>
                    <a:pt x="3142" y="4151"/>
                  </a:cubicBezTo>
                  <a:lnTo>
                    <a:pt x="3142" y="4151"/>
                  </a:lnTo>
                  <a:lnTo>
                    <a:pt x="3112" y="5213"/>
                  </a:lnTo>
                  <a:cubicBezTo>
                    <a:pt x="3106" y="5451"/>
                    <a:pt x="3197" y="5677"/>
                    <a:pt x="3366" y="5851"/>
                  </a:cubicBezTo>
                  <a:cubicBezTo>
                    <a:pt x="3542" y="6032"/>
                    <a:pt x="3786" y="6136"/>
                    <a:pt x="4033" y="6136"/>
                  </a:cubicBezTo>
                  <a:cubicBezTo>
                    <a:pt x="4283" y="6136"/>
                    <a:pt x="4525" y="6034"/>
                    <a:pt x="4700" y="5854"/>
                  </a:cubicBezTo>
                  <a:cubicBezTo>
                    <a:pt x="4870" y="5679"/>
                    <a:pt x="4959" y="5452"/>
                    <a:pt x="4953" y="5213"/>
                  </a:cubicBezTo>
                  <a:lnTo>
                    <a:pt x="4927" y="4273"/>
                  </a:lnTo>
                  <a:lnTo>
                    <a:pt x="4927" y="4273"/>
                  </a:lnTo>
                  <a:cubicBezTo>
                    <a:pt x="4962" y="4286"/>
                    <a:pt x="4999" y="4298"/>
                    <a:pt x="5033" y="4306"/>
                  </a:cubicBezTo>
                  <a:cubicBezTo>
                    <a:pt x="5133" y="4481"/>
                    <a:pt x="5186" y="4678"/>
                    <a:pt x="5186" y="4878"/>
                  </a:cubicBezTo>
                  <a:lnTo>
                    <a:pt x="5186" y="9635"/>
                  </a:lnTo>
                  <a:cubicBezTo>
                    <a:pt x="5186" y="9711"/>
                    <a:pt x="5245" y="9773"/>
                    <a:pt x="5320" y="9777"/>
                  </a:cubicBezTo>
                  <a:lnTo>
                    <a:pt x="5320" y="9777"/>
                  </a:lnTo>
                  <a:cubicBezTo>
                    <a:pt x="5394" y="9773"/>
                    <a:pt x="5453" y="9711"/>
                    <a:pt x="5453" y="9635"/>
                  </a:cubicBezTo>
                  <a:lnTo>
                    <a:pt x="5453" y="6612"/>
                  </a:lnTo>
                  <a:cubicBezTo>
                    <a:pt x="5453" y="6344"/>
                    <a:pt x="5548" y="6087"/>
                    <a:pt x="5715" y="5882"/>
                  </a:cubicBezTo>
                  <a:lnTo>
                    <a:pt x="5715" y="5882"/>
                  </a:lnTo>
                  <a:lnTo>
                    <a:pt x="5687" y="6946"/>
                  </a:lnTo>
                  <a:cubicBezTo>
                    <a:pt x="5680" y="7182"/>
                    <a:pt x="5769" y="7410"/>
                    <a:pt x="5939" y="7584"/>
                  </a:cubicBezTo>
                  <a:cubicBezTo>
                    <a:pt x="6115" y="7765"/>
                    <a:pt x="6360" y="7869"/>
                    <a:pt x="6606" y="7869"/>
                  </a:cubicBezTo>
                  <a:cubicBezTo>
                    <a:pt x="6856" y="7869"/>
                    <a:pt x="7099" y="7767"/>
                    <a:pt x="7272" y="7588"/>
                  </a:cubicBezTo>
                  <a:cubicBezTo>
                    <a:pt x="7442" y="7413"/>
                    <a:pt x="7533" y="7186"/>
                    <a:pt x="7527" y="6947"/>
                  </a:cubicBezTo>
                  <a:lnTo>
                    <a:pt x="7497" y="5884"/>
                  </a:lnTo>
                  <a:lnTo>
                    <a:pt x="7497" y="5884"/>
                  </a:lnTo>
                  <a:cubicBezTo>
                    <a:pt x="7665" y="6088"/>
                    <a:pt x="7760" y="6345"/>
                    <a:pt x="7760" y="6613"/>
                  </a:cubicBezTo>
                  <a:lnTo>
                    <a:pt x="7760" y="8035"/>
                  </a:lnTo>
                  <a:cubicBezTo>
                    <a:pt x="7760" y="8108"/>
                    <a:pt x="7812" y="8173"/>
                    <a:pt x="7885" y="8183"/>
                  </a:cubicBezTo>
                  <a:cubicBezTo>
                    <a:pt x="7891" y="8184"/>
                    <a:pt x="7897" y="8184"/>
                    <a:pt x="7903" y="8184"/>
                  </a:cubicBezTo>
                  <a:cubicBezTo>
                    <a:pt x="7982" y="8184"/>
                    <a:pt x="8046" y="8120"/>
                    <a:pt x="8046" y="8041"/>
                  </a:cubicBezTo>
                  <a:lnTo>
                    <a:pt x="8046" y="6615"/>
                  </a:lnTo>
                  <a:cubicBezTo>
                    <a:pt x="8046" y="6169"/>
                    <a:pt x="7838" y="5749"/>
                    <a:pt x="7486" y="5476"/>
                  </a:cubicBezTo>
                  <a:lnTo>
                    <a:pt x="7474" y="5061"/>
                  </a:lnTo>
                  <a:cubicBezTo>
                    <a:pt x="7470" y="4927"/>
                    <a:pt x="7363" y="4823"/>
                    <a:pt x="7232" y="4823"/>
                  </a:cubicBezTo>
                  <a:lnTo>
                    <a:pt x="5981" y="4823"/>
                  </a:lnTo>
                  <a:cubicBezTo>
                    <a:pt x="5849" y="4823"/>
                    <a:pt x="5742" y="4927"/>
                    <a:pt x="5739" y="5061"/>
                  </a:cubicBezTo>
                  <a:lnTo>
                    <a:pt x="5728" y="5476"/>
                  </a:lnTo>
                  <a:cubicBezTo>
                    <a:pt x="5624" y="5557"/>
                    <a:pt x="5532" y="5651"/>
                    <a:pt x="5454" y="5754"/>
                  </a:cubicBezTo>
                  <a:lnTo>
                    <a:pt x="5454" y="4878"/>
                  </a:lnTo>
                  <a:cubicBezTo>
                    <a:pt x="5454" y="4684"/>
                    <a:pt x="5415" y="4493"/>
                    <a:pt x="5340" y="4317"/>
                  </a:cubicBezTo>
                  <a:cubicBezTo>
                    <a:pt x="5457" y="4296"/>
                    <a:pt x="5575" y="4248"/>
                    <a:pt x="5693" y="4173"/>
                  </a:cubicBezTo>
                  <a:cubicBezTo>
                    <a:pt x="5799" y="4106"/>
                    <a:pt x="5905" y="4021"/>
                    <a:pt x="6038" y="3895"/>
                  </a:cubicBezTo>
                  <a:lnTo>
                    <a:pt x="7184" y="2808"/>
                  </a:lnTo>
                  <a:lnTo>
                    <a:pt x="7208" y="2833"/>
                  </a:lnTo>
                  <a:cubicBezTo>
                    <a:pt x="7262" y="2892"/>
                    <a:pt x="7337" y="2925"/>
                    <a:pt x="7417" y="2926"/>
                  </a:cubicBezTo>
                  <a:lnTo>
                    <a:pt x="7425" y="2926"/>
                  </a:lnTo>
                  <a:cubicBezTo>
                    <a:pt x="7502" y="2926"/>
                    <a:pt x="7576" y="2897"/>
                    <a:pt x="7630" y="2844"/>
                  </a:cubicBezTo>
                  <a:lnTo>
                    <a:pt x="8029" y="2466"/>
                  </a:lnTo>
                  <a:cubicBezTo>
                    <a:pt x="8030" y="2465"/>
                    <a:pt x="8033" y="2463"/>
                    <a:pt x="8034" y="2462"/>
                  </a:cubicBezTo>
                  <a:cubicBezTo>
                    <a:pt x="8036" y="2461"/>
                    <a:pt x="8038" y="2460"/>
                    <a:pt x="8039" y="2457"/>
                  </a:cubicBezTo>
                  <a:lnTo>
                    <a:pt x="8979" y="1566"/>
                  </a:lnTo>
                  <a:cubicBezTo>
                    <a:pt x="9348" y="1219"/>
                    <a:pt x="9363" y="645"/>
                    <a:pt x="9020" y="281"/>
                  </a:cubicBezTo>
                  <a:lnTo>
                    <a:pt x="9017" y="278"/>
                  </a:lnTo>
                  <a:cubicBezTo>
                    <a:pt x="8832" y="94"/>
                    <a:pt x="8593" y="0"/>
                    <a:pt x="83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8" name="Google Shape;438;p48"/>
          <p:cNvSpPr/>
          <p:nvPr/>
        </p:nvSpPr>
        <p:spPr>
          <a:xfrm rot="-5400000">
            <a:off x="2968975" y="4329325"/>
            <a:ext cx="1780800" cy="1780800"/>
          </a:xfrm>
          <a:prstGeom prst="arc">
            <a:avLst>
              <a:gd fmla="val 16200000" name="adj1"/>
              <a:gd fmla="val 5270159"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39" name="Google Shape;439;p48"/>
          <p:cNvCxnSpPr/>
          <p:nvPr/>
        </p:nvCxnSpPr>
        <p:spPr>
          <a:xfrm>
            <a:off x="385838" y="-9600"/>
            <a:ext cx="0" cy="5162700"/>
          </a:xfrm>
          <a:prstGeom prst="straightConnector1">
            <a:avLst/>
          </a:prstGeom>
          <a:noFill/>
          <a:ln cap="flat" cmpd="sng" w="9525">
            <a:solidFill>
              <a:schemeClr val="lt1"/>
            </a:solidFill>
            <a:prstDash val="solid"/>
            <a:round/>
            <a:headEnd len="med" w="med" type="none"/>
            <a:tailEnd len="med" w="med" type="none"/>
          </a:ln>
        </p:spPr>
      </p:cxn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 name="Shape 443"/>
        <p:cNvGrpSpPr/>
        <p:nvPr/>
      </p:nvGrpSpPr>
      <p:grpSpPr>
        <a:xfrm>
          <a:off x="0" y="0"/>
          <a:ext cx="0" cy="0"/>
          <a:chOff x="0" y="0"/>
          <a:chExt cx="0" cy="0"/>
        </a:xfrm>
      </p:grpSpPr>
      <p:sp>
        <p:nvSpPr>
          <p:cNvPr id="444" name="Google Shape;444;p49"/>
          <p:cNvSpPr txBox="1"/>
          <p:nvPr>
            <p:ph type="title"/>
          </p:nvPr>
        </p:nvSpPr>
        <p:spPr>
          <a:xfrm>
            <a:off x="195425" y="540000"/>
            <a:ext cx="7704000" cy="564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Before and After</a:t>
            </a:r>
            <a:endParaRPr/>
          </a:p>
        </p:txBody>
      </p:sp>
      <p:sp>
        <p:nvSpPr>
          <p:cNvPr id="445" name="Google Shape;445;p49"/>
          <p:cNvSpPr txBox="1"/>
          <p:nvPr>
            <p:ph idx="2" type="title"/>
          </p:nvPr>
        </p:nvSpPr>
        <p:spPr>
          <a:xfrm>
            <a:off x="5162551" y="1104300"/>
            <a:ext cx="3261600" cy="4407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Before Cleaning</a:t>
            </a:r>
            <a:endParaRPr/>
          </a:p>
        </p:txBody>
      </p:sp>
      <p:sp>
        <p:nvSpPr>
          <p:cNvPr id="446" name="Google Shape;446;p49"/>
          <p:cNvSpPr txBox="1"/>
          <p:nvPr>
            <p:ph idx="1" type="subTitle"/>
          </p:nvPr>
        </p:nvSpPr>
        <p:spPr>
          <a:xfrm>
            <a:off x="5162551" y="1465853"/>
            <a:ext cx="3261600" cy="60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Redundant chemical names with full descriptions</a:t>
            </a:r>
            <a:endParaRPr/>
          </a:p>
        </p:txBody>
      </p:sp>
      <p:sp>
        <p:nvSpPr>
          <p:cNvPr id="447" name="Google Shape;447;p49"/>
          <p:cNvSpPr txBox="1"/>
          <p:nvPr>
            <p:ph idx="4" type="subTitle"/>
          </p:nvPr>
        </p:nvSpPr>
        <p:spPr>
          <a:xfrm>
            <a:off x="5163618" y="2248651"/>
            <a:ext cx="3259500" cy="60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Inconsistent naming conventions (e.g., company suffixes such as "Inc." vs "Ltd." vs "LLC").</a:t>
            </a:r>
            <a:endParaRPr/>
          </a:p>
        </p:txBody>
      </p:sp>
      <p:sp>
        <p:nvSpPr>
          <p:cNvPr id="448" name="Google Shape;448;p49"/>
          <p:cNvSpPr txBox="1"/>
          <p:nvPr>
            <p:ph idx="5" type="title"/>
          </p:nvPr>
        </p:nvSpPr>
        <p:spPr>
          <a:xfrm>
            <a:off x="5162568" y="3635047"/>
            <a:ext cx="3261600" cy="4407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After Cleaning</a:t>
            </a:r>
            <a:endParaRPr/>
          </a:p>
        </p:txBody>
      </p:sp>
      <p:sp>
        <p:nvSpPr>
          <p:cNvPr id="449" name="Google Shape;449;p49"/>
          <p:cNvSpPr txBox="1"/>
          <p:nvPr>
            <p:ph idx="6" type="subTitle"/>
          </p:nvPr>
        </p:nvSpPr>
        <p:spPr>
          <a:xfrm>
            <a:off x="5162572" y="3996600"/>
            <a:ext cx="3261600" cy="6069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Removed suffixes, extra punctuations, and spaces.</a:t>
            </a:r>
            <a:endParaRPr/>
          </a:p>
        </p:txBody>
      </p:sp>
      <p:graphicFrame>
        <p:nvGraphicFramePr>
          <p:cNvPr id="450" name="Google Shape;450;p49"/>
          <p:cNvGraphicFramePr/>
          <p:nvPr/>
        </p:nvGraphicFramePr>
        <p:xfrm>
          <a:off x="223550" y="1493875"/>
          <a:ext cx="3000000" cy="3000000"/>
        </p:xfrm>
        <a:graphic>
          <a:graphicData uri="http://schemas.openxmlformats.org/drawingml/2006/table">
            <a:tbl>
              <a:tblPr>
                <a:noFill/>
                <a:tableStyleId>{91AA60AB-C268-4744-9078-BF9A83A1548E}</a:tableStyleId>
              </a:tblPr>
              <a:tblGrid>
                <a:gridCol w="1415425"/>
                <a:gridCol w="1541975"/>
                <a:gridCol w="1532950"/>
              </a:tblGrid>
              <a:tr h="526725">
                <a:tc>
                  <a:txBody>
                    <a:bodyPr/>
                    <a:lstStyle/>
                    <a:p>
                      <a:pPr indent="0" lvl="0" marL="0" rtl="0" algn="ctr">
                        <a:spcBef>
                          <a:spcPts val="0"/>
                        </a:spcBef>
                        <a:spcAft>
                          <a:spcPts val="0"/>
                        </a:spcAft>
                        <a:buClr>
                          <a:schemeClr val="dk1"/>
                        </a:buClr>
                        <a:buSzPts val="1100"/>
                        <a:buFont typeface="Arial"/>
                        <a:buNone/>
                      </a:pPr>
                      <a:r>
                        <a:rPr b="1" lang="en">
                          <a:solidFill>
                            <a:schemeClr val="lt1"/>
                          </a:solidFill>
                          <a:latin typeface="Anaheim"/>
                          <a:ea typeface="Anaheim"/>
                          <a:cs typeface="Anaheim"/>
                          <a:sym typeface="Anaheim"/>
                        </a:rPr>
                        <a:t>Column Name</a:t>
                      </a:r>
                      <a:endParaRPr b="1">
                        <a:solidFill>
                          <a:schemeClr val="lt1"/>
                        </a:solidFill>
                        <a:latin typeface="Anaheim"/>
                        <a:ea typeface="Anaheim"/>
                        <a:cs typeface="Anaheim"/>
                        <a:sym typeface="Anaheim"/>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b="1" lang="en">
                          <a:solidFill>
                            <a:schemeClr val="lt1"/>
                          </a:solidFill>
                          <a:latin typeface="Anaheim"/>
                          <a:ea typeface="Anaheim"/>
                          <a:cs typeface="Anaheim"/>
                          <a:sym typeface="Anaheim"/>
                        </a:rPr>
                        <a:t>Before Cleaning (Original)</a:t>
                      </a:r>
                      <a:endParaRPr b="1">
                        <a:solidFill>
                          <a:schemeClr val="lt1"/>
                        </a:solidFill>
                        <a:latin typeface="Anaheim"/>
                        <a:ea typeface="Anaheim"/>
                        <a:cs typeface="Anaheim"/>
                        <a:sym typeface="Anaheim"/>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Clr>
                          <a:schemeClr val="dk1"/>
                        </a:buClr>
                        <a:buSzPts val="1100"/>
                        <a:buFont typeface="Arial"/>
                        <a:buNone/>
                      </a:pPr>
                      <a:r>
                        <a:rPr b="1" lang="en">
                          <a:solidFill>
                            <a:schemeClr val="lt1"/>
                          </a:solidFill>
                          <a:latin typeface="Anaheim"/>
                          <a:ea typeface="Anaheim"/>
                          <a:cs typeface="Anaheim"/>
                          <a:sym typeface="Anaheim"/>
                        </a:rPr>
                        <a:t>After Cleaning (Cleaned)</a:t>
                      </a:r>
                      <a:endParaRPr b="1">
                        <a:solidFill>
                          <a:schemeClr val="lt1"/>
                        </a:solidFill>
                        <a:latin typeface="Anaheim"/>
                        <a:ea typeface="Anaheim"/>
                        <a:cs typeface="Anaheim"/>
                        <a:sym typeface="Anaheim"/>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r>
              <a:tr h="526725">
                <a:tc>
                  <a:txBody>
                    <a:bodyPr/>
                    <a:lstStyle/>
                    <a:p>
                      <a:pPr indent="0" lvl="0" marL="0" rtl="0" algn="ctr">
                        <a:spcBef>
                          <a:spcPts val="0"/>
                        </a:spcBef>
                        <a:spcAft>
                          <a:spcPts val="0"/>
                        </a:spcAft>
                        <a:buClr>
                          <a:schemeClr val="dk1"/>
                        </a:buClr>
                        <a:buSzPts val="1100"/>
                        <a:buFont typeface="Arial"/>
                        <a:buNone/>
                      </a:pPr>
                      <a:r>
                        <a:rPr b="1" lang="en">
                          <a:solidFill>
                            <a:schemeClr val="lt1"/>
                          </a:solidFill>
                          <a:latin typeface="Anaheim"/>
                          <a:ea typeface="Anaheim"/>
                          <a:cs typeface="Anaheim"/>
                          <a:sym typeface="Anaheim"/>
                        </a:rPr>
                        <a:t>ChemicalName</a:t>
                      </a:r>
                      <a:endParaRPr b="1">
                        <a:solidFill>
                          <a:schemeClr val="lt1"/>
                        </a:solidFill>
                        <a:latin typeface="Anaheim"/>
                        <a:ea typeface="Anaheim"/>
                        <a:cs typeface="Anaheim"/>
                        <a:sym typeface="Anaheim"/>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a:solidFill>
                            <a:schemeClr val="lt1"/>
                          </a:solidFill>
                          <a:latin typeface="Anaheim"/>
                          <a:ea typeface="Anaheim"/>
                          <a:cs typeface="Anaheim"/>
                          <a:sym typeface="Anaheim"/>
                        </a:rPr>
                        <a:t>"Methylparaben, Methyl 4-hydroxybenzoate"</a:t>
                      </a:r>
                      <a:endParaRPr>
                        <a:solidFill>
                          <a:schemeClr val="lt1"/>
                        </a:solidFill>
                        <a:latin typeface="Anaheim"/>
                        <a:ea typeface="Anaheim"/>
                        <a:cs typeface="Anaheim"/>
                        <a:sym typeface="Anaheim"/>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a:solidFill>
                            <a:schemeClr val="lt1"/>
                          </a:solidFill>
                          <a:latin typeface="Anaheim"/>
                          <a:ea typeface="Anaheim"/>
                          <a:cs typeface="Anaheim"/>
                          <a:sym typeface="Anaheim"/>
                        </a:rPr>
                        <a:t>Methylparaben</a:t>
                      </a:r>
                      <a:endParaRPr>
                        <a:solidFill>
                          <a:schemeClr val="lt1"/>
                        </a:solidFill>
                        <a:latin typeface="Anaheim"/>
                        <a:ea typeface="Anaheim"/>
                        <a:cs typeface="Anaheim"/>
                        <a:sym typeface="Anaheim"/>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526725">
                <a:tc>
                  <a:txBody>
                    <a:bodyPr/>
                    <a:lstStyle/>
                    <a:p>
                      <a:pPr indent="0" lvl="0" marL="0" rtl="0" algn="ctr">
                        <a:spcBef>
                          <a:spcPts val="0"/>
                        </a:spcBef>
                        <a:spcAft>
                          <a:spcPts val="0"/>
                        </a:spcAft>
                        <a:buNone/>
                      </a:pPr>
                      <a:r>
                        <a:t/>
                      </a:r>
                      <a:endParaRPr>
                        <a:solidFill>
                          <a:schemeClr val="lt1"/>
                        </a:solidFill>
                        <a:latin typeface="Anaheim"/>
                        <a:ea typeface="Anaheim"/>
                        <a:cs typeface="Anaheim"/>
                        <a:sym typeface="Anaheim"/>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a:solidFill>
                            <a:schemeClr val="lt1"/>
                          </a:solidFill>
                          <a:latin typeface="Anaheim"/>
                          <a:ea typeface="Anaheim"/>
                          <a:cs typeface="Anaheim"/>
                          <a:sym typeface="Anaheim"/>
                        </a:rPr>
                        <a:t>“Sodium Chloride (Salt)”</a:t>
                      </a:r>
                      <a:endParaRPr>
                        <a:solidFill>
                          <a:schemeClr val="lt1"/>
                        </a:solidFill>
                        <a:latin typeface="Anaheim"/>
                        <a:ea typeface="Anaheim"/>
                        <a:cs typeface="Anaheim"/>
                        <a:sym typeface="Anaheim"/>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latin typeface="Anaheim"/>
                          <a:ea typeface="Anaheim"/>
                          <a:cs typeface="Anaheim"/>
                          <a:sym typeface="Anaheim"/>
                        </a:rPr>
                        <a:t>Sodium Chloride</a:t>
                      </a:r>
                      <a:endParaRPr>
                        <a:solidFill>
                          <a:schemeClr val="lt1"/>
                        </a:solidFill>
                        <a:latin typeface="Anaheim"/>
                        <a:ea typeface="Anaheim"/>
                        <a:cs typeface="Anaheim"/>
                        <a:sym typeface="Anaheim"/>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526725">
                <a:tc>
                  <a:txBody>
                    <a:bodyPr/>
                    <a:lstStyle/>
                    <a:p>
                      <a:pPr indent="0" lvl="0" marL="0" rtl="0" algn="ctr">
                        <a:spcBef>
                          <a:spcPts val="0"/>
                        </a:spcBef>
                        <a:spcAft>
                          <a:spcPts val="0"/>
                        </a:spcAft>
                        <a:buNone/>
                      </a:pPr>
                      <a:r>
                        <a:rPr b="1" lang="en">
                          <a:solidFill>
                            <a:schemeClr val="lt1"/>
                          </a:solidFill>
                          <a:latin typeface="Anaheim"/>
                          <a:ea typeface="Anaheim"/>
                          <a:cs typeface="Anaheim"/>
                          <a:sym typeface="Anaheim"/>
                        </a:rPr>
                        <a:t>CompanyName</a:t>
                      </a:r>
                      <a:endParaRPr b="1">
                        <a:solidFill>
                          <a:schemeClr val="lt1"/>
                        </a:solidFill>
                        <a:latin typeface="Anaheim"/>
                        <a:ea typeface="Anaheim"/>
                        <a:cs typeface="Anaheim"/>
                        <a:sym typeface="Anaheim"/>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latin typeface="Anaheim"/>
                          <a:ea typeface="Anaheim"/>
                          <a:cs typeface="Anaheim"/>
                          <a:sym typeface="Anaheim"/>
                        </a:rPr>
                        <a:t>“Glow Cosmetics, LLC"</a:t>
                      </a:r>
                      <a:endParaRPr>
                        <a:solidFill>
                          <a:schemeClr val="lt1"/>
                        </a:solidFill>
                        <a:latin typeface="Anaheim"/>
                        <a:ea typeface="Anaheim"/>
                        <a:cs typeface="Anaheim"/>
                        <a:sym typeface="Anaheim"/>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a:solidFill>
                            <a:schemeClr val="lt1"/>
                          </a:solidFill>
                          <a:latin typeface="Anaheim"/>
                          <a:ea typeface="Anaheim"/>
                          <a:cs typeface="Anaheim"/>
                          <a:sym typeface="Anaheim"/>
                        </a:rPr>
                        <a:t>Glow Cosmetics</a:t>
                      </a:r>
                      <a:endParaRPr>
                        <a:solidFill>
                          <a:schemeClr val="lt1"/>
                        </a:solidFill>
                        <a:latin typeface="Anaheim"/>
                        <a:ea typeface="Anaheim"/>
                        <a:cs typeface="Anaheim"/>
                        <a:sym typeface="Anaheim"/>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bl>
          </a:graphicData>
        </a:graphic>
      </p:graphicFrame>
      <p:cxnSp>
        <p:nvCxnSpPr>
          <p:cNvPr id="451" name="Google Shape;451;p49"/>
          <p:cNvCxnSpPr/>
          <p:nvPr/>
        </p:nvCxnSpPr>
        <p:spPr>
          <a:xfrm>
            <a:off x="4572000" y="4238625"/>
            <a:ext cx="0" cy="914400"/>
          </a:xfrm>
          <a:prstGeom prst="straightConnector1">
            <a:avLst/>
          </a:prstGeom>
          <a:noFill/>
          <a:ln cap="flat" cmpd="sng" w="9525">
            <a:solidFill>
              <a:schemeClr val="lt1"/>
            </a:solidFill>
            <a:prstDash val="solid"/>
            <a:round/>
            <a:headEnd len="med" w="med" type="none"/>
            <a:tailEnd len="med" w="med" type="none"/>
          </a:ln>
        </p:spPr>
      </p:cxn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ommunity, Family &amp; Personal Services Major for College: Cosmetology by Slidesgo">
  <a:themeElements>
    <a:clrScheme name="Simple Light">
      <a:dk1>
        <a:srgbClr val="000000"/>
      </a:dk1>
      <a:lt1>
        <a:srgbClr val="FFFFFF"/>
      </a:lt1>
      <a:dk2>
        <a:srgbClr val="FFE3CE"/>
      </a:dk2>
      <a:lt2>
        <a:srgbClr val="E0BC93"/>
      </a:lt2>
      <a:accent1>
        <a:srgbClr val="CB9063"/>
      </a:accent1>
      <a:accent2>
        <a:srgbClr val="965A35"/>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